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95" r:id="rId3"/>
    <p:sldId id="388" r:id="rId4"/>
    <p:sldId id="260" r:id="rId5"/>
    <p:sldId id="396" r:id="rId6"/>
    <p:sldId id="310" r:id="rId7"/>
    <p:sldId id="334" r:id="rId8"/>
    <p:sldId id="299" r:id="rId9"/>
    <p:sldId id="374" r:id="rId10"/>
    <p:sldId id="372" r:id="rId11"/>
    <p:sldId id="373" r:id="rId12"/>
    <p:sldId id="375" r:id="rId13"/>
    <p:sldId id="385" r:id="rId14"/>
    <p:sldId id="393" r:id="rId15"/>
    <p:sldId id="376" r:id="rId16"/>
    <p:sldId id="397" r:id="rId17"/>
    <p:sldId id="398" r:id="rId18"/>
    <p:sldId id="3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1" autoAdjust="0"/>
  </p:normalViewPr>
  <p:slideViewPr>
    <p:cSldViewPr>
      <p:cViewPr>
        <p:scale>
          <a:sx n="96" d="100"/>
          <a:sy n="96" d="100"/>
        </p:scale>
        <p:origin x="-720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572B-62FC-475D-92C2-2E046817CA43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6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Karl Verkade - Ambient Pad Bases - 01 F Pad Ba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6502"/>
                  <p14:fade in="25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1400" y="2628900"/>
            <a:ext cx="19812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LIVING FAITHFUL</a:t>
            </a:r>
            <a:endParaRPr lang="en-US" sz="60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Defused" panose="02000800000000020004" pitchFamily="2" charset="0"/>
              </a:rPr>
              <a:t>IN TROUBLED TIMES</a:t>
            </a:r>
            <a:endParaRPr lang="en-US" sz="4800" dirty="0"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atin typeface="Defused" panose="02000800000000020004" pitchFamily="2" charset="0"/>
              </a:rPr>
              <a:t>LIVING </a:t>
            </a:r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FAITH</a:t>
            </a:r>
            <a:r>
              <a:rPr lang="en-US" sz="6000" dirty="0" smtClean="0">
                <a:latin typeface="Defused" panose="02000800000000020004" pitchFamily="2" charset="0"/>
              </a:rPr>
              <a:t>FUL</a:t>
            </a:r>
            <a:endParaRPr lang="en-US" sz="6000" dirty="0"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Defused" panose="02000800000000020004" pitchFamily="2" charset="0"/>
              </a:rPr>
              <a:t>IN TROUBLED TIMES</a:t>
            </a:r>
            <a:endParaRPr lang="en-US" sz="48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 thruBlk="1"/>
        <p:sndAc>
          <p:endSnd/>
        </p:sndAc>
      </p:transition>
    </mc:Choice>
    <mc:Fallback xmlns="">
      <p:transition spd="slow" advClick="0" advTm="0">
        <p:fade thruBlk="1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LIVING FAITHFUL</a:t>
            </a:r>
            <a:endParaRPr lang="en-US" sz="60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Defused" panose="02000800000000020004" pitchFamily="2" charset="0"/>
              </a:rPr>
              <a:t>IN TROUBLED TIMES</a:t>
            </a:r>
            <a:endParaRPr lang="en-US" sz="4800" dirty="0"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5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6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05600" y="1064789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185703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3274589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434138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86500" y="838200"/>
            <a:ext cx="201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1959114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quietly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30480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mind </a:t>
            </a:r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own </a:t>
            </a:r>
            <a:r>
              <a:rPr lang="en-US" sz="40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600" y="4114800"/>
            <a:ext cx="5105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self-supporting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566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6" b="264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6656"/>
          <a:stretch/>
        </p:blipFill>
        <p:spPr bwMode="auto">
          <a:xfrm>
            <a:off x="-9939" y="0"/>
            <a:ext cx="91539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r="10563"/>
          <a:stretch/>
        </p:blipFill>
        <p:spPr bwMode="auto">
          <a:xfrm>
            <a:off x="-26503" y="-13252"/>
            <a:ext cx="9170504" cy="687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5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0725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5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r="6205"/>
          <a:stretch/>
        </p:blipFill>
        <p:spPr bwMode="auto">
          <a:xfrm>
            <a:off x="0" y="0"/>
            <a:ext cx="9144000" cy="690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" b="98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 thruBlk="1"/>
      </p:transition>
    </mc:Choice>
    <mc:Fallback xmlns="">
      <p:transition spd="slow" advClick="0" advTm="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4517</TotalTime>
  <Words>26</Words>
  <Application>Microsoft Office PowerPoint</Application>
  <PresentationFormat>On-screen Show (4:3)</PresentationFormat>
  <Paragraphs>14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Mac</cp:lastModifiedBy>
  <cp:revision>86</cp:revision>
  <dcterms:created xsi:type="dcterms:W3CDTF">2015-03-11T18:47:51Z</dcterms:created>
  <dcterms:modified xsi:type="dcterms:W3CDTF">2015-05-27T05:19:20Z</dcterms:modified>
</cp:coreProperties>
</file>