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65" r:id="rId3"/>
    <p:sldId id="258" r:id="rId4"/>
    <p:sldId id="303" r:id="rId5"/>
    <p:sldId id="269" r:id="rId6"/>
    <p:sldId id="298" r:id="rId7"/>
    <p:sldId id="304" r:id="rId8"/>
    <p:sldId id="266" r:id="rId9"/>
    <p:sldId id="30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700000"/>
    <a:srgbClr val="8E0000"/>
    <a:srgbClr val="6B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290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466F-8C98-4F96-A9DD-B7CA61A8F6F4}" type="datetimeFigureOut">
              <a:rPr lang="en-US" smtClean="0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B380-F3ED-4583-8C16-47C2B2D8D4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6372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466F-8C98-4F96-A9DD-B7CA61A8F6F4}" type="datetimeFigureOut">
              <a:rPr lang="en-US" smtClean="0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B380-F3ED-4583-8C16-47C2B2D8D4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36914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466F-8C98-4F96-A9DD-B7CA61A8F6F4}" type="datetimeFigureOut">
              <a:rPr lang="en-US" smtClean="0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B380-F3ED-4583-8C16-47C2B2D8D4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2945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466F-8C98-4F96-A9DD-B7CA61A8F6F4}" type="datetimeFigureOut">
              <a:rPr lang="en-US" smtClean="0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B380-F3ED-4583-8C16-47C2B2D8D4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1034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466F-8C98-4F96-A9DD-B7CA61A8F6F4}" type="datetimeFigureOut">
              <a:rPr lang="en-US" smtClean="0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B380-F3ED-4583-8C16-47C2B2D8D4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46361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466F-8C98-4F96-A9DD-B7CA61A8F6F4}" type="datetimeFigureOut">
              <a:rPr lang="en-US" smtClean="0"/>
              <a:t>3/18/2015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B380-F3ED-4583-8C16-47C2B2D8D4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6361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466F-8C98-4F96-A9DD-B7CA61A8F6F4}" type="datetimeFigureOut">
              <a:rPr lang="en-US" smtClean="0"/>
              <a:t>3/18/2015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B380-F3ED-4583-8C16-47C2B2D8D4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4696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466F-8C98-4F96-A9DD-B7CA61A8F6F4}" type="datetimeFigureOut">
              <a:rPr lang="en-US" smtClean="0"/>
              <a:t>3/18/2015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B380-F3ED-4583-8C16-47C2B2D8D4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183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466F-8C98-4F96-A9DD-B7CA61A8F6F4}" type="datetimeFigureOut">
              <a:rPr lang="en-US" smtClean="0"/>
              <a:t>3/18/2015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B380-F3ED-4583-8C16-47C2B2D8D4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6732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466F-8C98-4F96-A9DD-B7CA61A8F6F4}" type="datetimeFigureOut">
              <a:rPr lang="en-US" smtClean="0"/>
              <a:t>3/18/2015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B380-F3ED-4583-8C16-47C2B2D8D4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90702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466F-8C98-4F96-A9DD-B7CA61A8F6F4}" type="datetimeFigureOut">
              <a:rPr lang="en-US" smtClean="0"/>
              <a:t>3/18/2015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B380-F3ED-4583-8C16-47C2B2D8D4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08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7466F-8C98-4F96-A9DD-B7CA61A8F6F4}" type="datetimeFigureOut">
              <a:rPr lang="en-US" smtClean="0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2B380-F3ED-4583-8C16-47C2B2D8D4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6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120325"/>
            <a:ext cx="8610600" cy="200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8" t="15102" r="11732" b="18182"/>
          <a:stretch/>
        </p:blipFill>
        <p:spPr bwMode="auto">
          <a:xfrm>
            <a:off x="1143000" y="2209800"/>
            <a:ext cx="6858000" cy="344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8834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8" r="16067"/>
          <a:stretch/>
        </p:blipFill>
        <p:spPr bwMode="auto">
          <a:xfrm>
            <a:off x="0" y="-289957"/>
            <a:ext cx="9144000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341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3152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song for jennifer bold" pitchFamily="2" charset="0"/>
                <a:cs typeface="Arial" panose="020B0604020202020204" pitchFamily="34" charset="0"/>
              </a:rPr>
              <a:t>17</a:t>
            </a:r>
            <a:r>
              <a:rPr lang="en-US" sz="3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song for jennifer bold" pitchFamily="2" charset="0"/>
                <a:cs typeface="Arial" panose="020B0604020202020204" pitchFamily="34" charset="0"/>
              </a:rPr>
              <a:t> 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song for jennifer bold" pitchFamily="2" charset="0"/>
                <a:cs typeface="Arial" panose="020B0604020202020204" pitchFamily="34" charset="0"/>
              </a:rPr>
              <a:t>Repay no one evil for evil, but give thought to do what is honorable in the sight of all. </a:t>
            </a:r>
            <a:r>
              <a:rPr lang="en-US" sz="3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song for jennifer bold" pitchFamily="2" charset="0"/>
                <a:cs typeface="Arial" panose="020B0604020202020204" pitchFamily="34" charset="0"/>
              </a:rPr>
              <a:t>18 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song for jennifer bold" pitchFamily="2" charset="0"/>
                <a:cs typeface="Arial" panose="020B0604020202020204" pitchFamily="34" charset="0"/>
              </a:rPr>
              <a:t>If possible, so far as it depends on you, live peaceably with all. </a:t>
            </a:r>
            <a:r>
              <a:rPr lang="en-US" sz="3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song for jennifer bold" pitchFamily="2" charset="0"/>
                <a:cs typeface="Arial" panose="020B0604020202020204" pitchFamily="34" charset="0"/>
              </a:rPr>
              <a:t>19 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song for jennifer bold" pitchFamily="2" charset="0"/>
                <a:cs typeface="Arial" panose="020B0604020202020204" pitchFamily="34" charset="0"/>
              </a:rPr>
              <a:t>Beloved, never avenge yourselves, but leave it to the wrath of God, for it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song for jennifer bold" pitchFamily="2" charset="0"/>
                <a:cs typeface="Arial" panose="020B0604020202020204" pitchFamily="34" charset="0"/>
              </a:rPr>
              <a:t>is written, “Vengeance is mine, I will repay, says the Lord.”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song for jennifer bold" pitchFamily="2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8200" y="5410200"/>
            <a:ext cx="33137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A8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 song for jennifer bold" pitchFamily="2" charset="0"/>
                <a:cs typeface="Arial" panose="020B0604020202020204" pitchFamily="34" charset="0"/>
                <a:sym typeface="Wingdings"/>
              </a:rPr>
              <a:t> </a:t>
            </a:r>
            <a:r>
              <a:rPr lang="en-US" sz="3200" b="1" cap="none" spc="0" dirty="0" smtClean="0">
                <a:ln w="0"/>
                <a:solidFill>
                  <a:srgbClr val="A8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 song for jennifer bold" pitchFamily="2" charset="0"/>
                <a:cs typeface="Arial" panose="020B0604020202020204" pitchFamily="34" charset="0"/>
              </a:rPr>
              <a:t>Romans </a:t>
            </a:r>
            <a:r>
              <a:rPr lang="en-US" sz="3200" b="1" cap="none" spc="0" dirty="0" smtClean="0">
                <a:ln w="0"/>
                <a:solidFill>
                  <a:srgbClr val="A8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 song for jennifer bold" pitchFamily="2" charset="0"/>
                <a:cs typeface="Arial" panose="020B0604020202020204" pitchFamily="34" charset="0"/>
              </a:rPr>
              <a:t>12:17-21</a:t>
            </a:r>
            <a:endParaRPr lang="en-US" sz="3200" b="1" cap="none" spc="0" dirty="0">
              <a:ln w="0"/>
              <a:solidFill>
                <a:srgbClr val="A8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 song for jennifer bold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736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774680"/>
            <a:ext cx="731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song for jennifer bold" pitchFamily="2" charset="0"/>
                <a:cs typeface="Arial" panose="020B0604020202020204" pitchFamily="34" charset="0"/>
              </a:rPr>
              <a:t>20</a:t>
            </a:r>
            <a:r>
              <a:rPr lang="en-US" sz="3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song for jennifer bold" pitchFamily="2" charset="0"/>
                <a:cs typeface="Arial" panose="020B0604020202020204" pitchFamily="34" charset="0"/>
              </a:rPr>
              <a:t> 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song for jennifer bold" pitchFamily="2" charset="0"/>
                <a:cs typeface="Arial" panose="020B0604020202020204" pitchFamily="34" charset="0"/>
              </a:rPr>
              <a:t>To the contrary, “if your enemy is hungry, feed him; if he is thirsty, give him something to drink; for by so doing you will heap burning coals on his head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song for jennifer bold" pitchFamily="2" charset="0"/>
                <a:cs typeface="Arial" panose="020B0604020202020204" pitchFamily="34" charset="0"/>
              </a:rPr>
              <a:t>.”</a:t>
            </a:r>
            <a:r>
              <a:rPr lang="en-US" sz="36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song for jennifer bold" pitchFamily="2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song for jennifer bold" pitchFamily="2" charset="0"/>
                <a:cs typeface="Arial" panose="020B0604020202020204" pitchFamily="34" charset="0"/>
              </a:rPr>
              <a:t> </a:t>
            </a:r>
            <a:r>
              <a:rPr lang="en-US" sz="3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song for jennifer bold" pitchFamily="2" charset="0"/>
                <a:cs typeface="Arial" panose="020B0604020202020204" pitchFamily="34" charset="0"/>
              </a:rPr>
              <a:t>21 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song for jennifer bold" pitchFamily="2" charset="0"/>
                <a:cs typeface="Arial" panose="020B0604020202020204" pitchFamily="34" charset="0"/>
              </a:rPr>
              <a:t>Do not be overcome by evil, but overcome evil with good.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8200" y="5410200"/>
            <a:ext cx="33137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A8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 song for jennifer bold" pitchFamily="2" charset="0"/>
                <a:cs typeface="Arial" panose="020B0604020202020204" pitchFamily="34" charset="0"/>
                <a:sym typeface="Wingdings"/>
              </a:rPr>
              <a:t> </a:t>
            </a:r>
            <a:r>
              <a:rPr lang="en-US" sz="3200" b="1" cap="none" spc="0" dirty="0" smtClean="0">
                <a:ln w="0"/>
                <a:solidFill>
                  <a:srgbClr val="A8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 song for jennifer bold" pitchFamily="2" charset="0"/>
                <a:cs typeface="Arial" panose="020B0604020202020204" pitchFamily="34" charset="0"/>
              </a:rPr>
              <a:t>Romans </a:t>
            </a:r>
            <a:r>
              <a:rPr lang="en-US" sz="3200" b="1" cap="none" spc="0" dirty="0" smtClean="0">
                <a:ln w="0"/>
                <a:solidFill>
                  <a:srgbClr val="A8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 song for jennifer bold" pitchFamily="2" charset="0"/>
                <a:cs typeface="Arial" panose="020B0604020202020204" pitchFamily="34" charset="0"/>
              </a:rPr>
              <a:t>12:17-21</a:t>
            </a:r>
            <a:endParaRPr lang="en-US" sz="3200" b="1" cap="none" spc="0" dirty="0">
              <a:ln w="0"/>
              <a:solidFill>
                <a:srgbClr val="A8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 song for jennifer bold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21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741474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song for jennifer bold" pitchFamily="2" charset="0"/>
                <a:cs typeface="Arial" panose="020B0604020202020204" pitchFamily="34" charset="0"/>
              </a:rPr>
              <a:t>To live without offense, I have to reject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________.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3800" y="3314343"/>
            <a:ext cx="280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revenge</a:t>
            </a:r>
            <a:endParaRPr lang="en-US" sz="3600" b="1" dirty="0">
              <a:ln w="1270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847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419285"/>
            <a:ext cx="74675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song for jennifer bold" pitchFamily="2" charset="0"/>
                <a:cs typeface="Arial" panose="020B0604020202020204" pitchFamily="34" charset="0"/>
              </a:rPr>
              <a:t>How to reject revenge: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song for jennifer bold" pitchFamily="2" charset="0"/>
                <a:cs typeface="Arial" panose="020B0604020202020204" pitchFamily="34" charset="0"/>
              </a:rPr>
              <a:t> </a:t>
            </a:r>
          </a:p>
          <a:p>
            <a:pPr indent="914400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song for jennifer bold" pitchFamily="2" charset="0"/>
                <a:cs typeface="Arial" panose="020B0604020202020204" pitchFamily="34" charset="0"/>
              </a:rPr>
              <a:t>· Remember God’s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song for jennifer bold" pitchFamily="2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__________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914400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  <a:p>
            <a:pPr indent="914400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song for jennifer bold" pitchFamily="2" charset="0"/>
                <a:cs typeface="Arial" panose="020B0604020202020204" pitchFamily="34" charset="0"/>
              </a:rPr>
              <a:t>· Do what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song for jennifer bold" pitchFamily="2" charset="0"/>
                <a:cs typeface="Arial" panose="020B0604020202020204" pitchFamily="34" charset="0"/>
              </a:rPr>
              <a:t>is 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914400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  <a:p>
            <a:pPr indent="914400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song for jennifer bold" pitchFamily="2" charset="0"/>
                <a:cs typeface="Arial" panose="020B0604020202020204" pitchFamily="34" charset="0"/>
              </a:rPr>
              <a:t>· Do what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song for jennifer bold" pitchFamily="2" charset="0"/>
                <a:cs typeface="Arial" panose="020B0604020202020204" pitchFamily="34" charset="0"/>
              </a:rPr>
              <a:t>is 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914400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0" y="2525554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sovereignty</a:t>
            </a:r>
            <a:endParaRPr lang="en-US" sz="3600" b="1" dirty="0">
              <a:ln w="1270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3629085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endParaRPr lang="en-US" sz="3600" b="1" dirty="0">
              <a:ln w="1270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9184" y="4735354"/>
            <a:ext cx="4603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Christian</a:t>
            </a:r>
            <a:endParaRPr lang="en-US" sz="3600" b="1" dirty="0">
              <a:ln w="1270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4981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404878"/>
            <a:ext cx="731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song for jennifer bold" pitchFamily="2" charset="0"/>
                <a:cs typeface="Arial" panose="020B0604020202020204" pitchFamily="34" charset="0"/>
              </a:rPr>
              <a:t>How to reject revenge: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song for jennifer bold" pitchFamily="2" charset="0"/>
                <a:cs typeface="Arial" panose="020B0604020202020204" pitchFamily="34" charset="0"/>
              </a:rPr>
              <a:t> </a:t>
            </a:r>
          </a:p>
          <a:p>
            <a:pPr indent="914400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song for jennifer bold" pitchFamily="2" charset="0"/>
                <a:cs typeface="Arial" panose="020B0604020202020204" pitchFamily="34" charset="0"/>
              </a:rPr>
              <a:t>· 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song for jennifer bold" pitchFamily="2" charset="0"/>
                <a:cs typeface="Arial" panose="020B0604020202020204" pitchFamily="34" charset="0"/>
              </a:rPr>
              <a:t>Persue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song for jennifer bold" pitchFamily="2" charset="0"/>
                <a:cs typeface="Arial" panose="020B0604020202020204" pitchFamily="34" charset="0"/>
              </a:rPr>
              <a:t> 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______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914400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song for jennifer bold" pitchFamily="2" charset="0"/>
                <a:cs typeface="Arial" panose="020B0604020202020204" pitchFamily="34" charset="0"/>
              </a:rPr>
              <a:t> </a:t>
            </a:r>
          </a:p>
          <a:p>
            <a:pPr indent="914400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song for jennifer bold" pitchFamily="2" charset="0"/>
                <a:cs typeface="Arial" panose="020B0604020202020204" pitchFamily="34" charset="0"/>
              </a:rPr>
              <a:t>· 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song for jennifer bold" pitchFamily="2" charset="0"/>
                <a:cs typeface="Arial" panose="020B0604020202020204" pitchFamily="34" charset="0"/>
              </a:rPr>
              <a:t>Overcome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song for jennifer bold" pitchFamily="2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2514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peace</a:t>
            </a:r>
            <a:endParaRPr lang="en-US" sz="3600" b="1" dirty="0">
              <a:ln w="1270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36208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evil</a:t>
            </a:r>
            <a:endParaRPr lang="en-US" sz="3600" b="1" dirty="0">
              <a:ln w="1270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061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0327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84" y="1721271"/>
            <a:ext cx="3287233" cy="341545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5247062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4003</TotalTime>
  <Words>34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Mac</cp:lastModifiedBy>
  <cp:revision>45</cp:revision>
  <dcterms:created xsi:type="dcterms:W3CDTF">2014-12-30T18:45:02Z</dcterms:created>
  <dcterms:modified xsi:type="dcterms:W3CDTF">2015-03-20T06:51:50Z</dcterms:modified>
</cp:coreProperties>
</file>