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9" r:id="rId5"/>
    <p:sldId id="264" r:id="rId6"/>
    <p:sldId id="265" r:id="rId7"/>
    <p:sldId id="263" r:id="rId8"/>
    <p:sldId id="266" r:id="rId9"/>
    <p:sldId id="267" r:id="rId10"/>
    <p:sldId id="268" r:id="rId11"/>
    <p:sldId id="269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F0EF-C3E4-7C44-8B83-17D2F8BE0D4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96" y="0"/>
            <a:ext cx="5179356" cy="5797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57426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/>
                <a:cs typeface="Arial"/>
              </a:rPr>
              <a:t>Abiding in Christ Through Prayer</a:t>
            </a:r>
          </a:p>
          <a:p>
            <a:pPr algn="ctr"/>
            <a:r>
              <a:rPr lang="en-US" b="1" dirty="0">
                <a:latin typeface="Arial"/>
                <a:cs typeface="Arial"/>
              </a:rPr>
              <a:t>John 15:7</a:t>
            </a:r>
          </a:p>
        </p:txBody>
      </p:sp>
    </p:spTree>
    <p:extLst>
      <p:ext uri="{BB962C8B-B14F-4D97-AF65-F5344CB8AC3E}">
        <p14:creationId xmlns:p14="http://schemas.microsoft.com/office/powerpoint/2010/main" val="288176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being patient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demonstrates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kindness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rejoices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for others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acts in ___________</a:t>
            </a:r>
          </a:p>
        </p:txBody>
      </p:sp>
    </p:spTree>
    <p:extLst>
      <p:ext uri="{BB962C8B-B14F-4D97-AF65-F5344CB8AC3E}">
        <p14:creationId xmlns:p14="http://schemas.microsoft.com/office/powerpoint/2010/main" val="212496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being patient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demonstrates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kindness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rejoices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for others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acts in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humbleness</a:t>
            </a:r>
          </a:p>
        </p:txBody>
      </p:sp>
    </p:spTree>
    <p:extLst>
      <p:ext uri="{BB962C8B-B14F-4D97-AF65-F5344CB8AC3E}">
        <p14:creationId xmlns:p14="http://schemas.microsoft.com/office/powerpoint/2010/main" val="135404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11" y="0"/>
            <a:ext cx="6102555" cy="68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2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" b="11768"/>
          <a:stretch/>
        </p:blipFill>
        <p:spPr>
          <a:xfrm>
            <a:off x="1333106" y="0"/>
            <a:ext cx="7148928" cy="68580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3101B5E-1743-477B-8BA7-1EF8C89D8798}"/>
              </a:ext>
            </a:extLst>
          </p:cNvPr>
          <p:cNvSpPr/>
          <p:nvPr/>
        </p:nvSpPr>
        <p:spPr>
          <a:xfrm>
            <a:off x="4218800" y="1769423"/>
            <a:ext cx="1377539" cy="4073237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1 Corinthians 13:4-7</a:t>
            </a:r>
          </a:p>
          <a:p>
            <a:endParaRPr lang="en-US" sz="1050" dirty="0"/>
          </a:p>
          <a:p>
            <a:endParaRPr lang="en-US" dirty="0"/>
          </a:p>
          <a:p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Love is patient and kind; love does not envy or boast; it is not arrogant 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or rude. It does not insist on its own way; it is not irritable or resentful; 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it does not rejoice at wrongdoing, but rejoices with the truth. 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Love bears all things, believes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all things, hopes all things,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endures all things.</a:t>
            </a:r>
          </a:p>
        </p:txBody>
      </p:sp>
    </p:spTree>
    <p:extLst>
      <p:ext uri="{BB962C8B-B14F-4D97-AF65-F5344CB8AC3E}">
        <p14:creationId xmlns:p14="http://schemas.microsoft.com/office/powerpoint/2010/main" val="398300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____________ love, love that demands something of us. 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This kind of love is so __________ to human nature.</a:t>
            </a:r>
          </a:p>
        </p:txBody>
      </p:sp>
    </p:spTree>
    <p:extLst>
      <p:ext uri="{BB962C8B-B14F-4D97-AF65-F5344CB8AC3E}">
        <p14:creationId xmlns:p14="http://schemas.microsoft.com/office/powerpoint/2010/main" val="192379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Self-giving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love, love that demands something of us. 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This kind of love is so __________ to human nature.</a:t>
            </a:r>
          </a:p>
        </p:txBody>
      </p:sp>
    </p:spTree>
    <p:extLst>
      <p:ext uri="{BB962C8B-B14F-4D97-AF65-F5344CB8AC3E}">
        <p14:creationId xmlns:p14="http://schemas.microsoft.com/office/powerpoint/2010/main" val="110180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Self-giving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love, love that demands something of us. 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This kind of love is so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unnatural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to human nature.</a:t>
            </a:r>
          </a:p>
        </p:txBody>
      </p:sp>
    </p:spTree>
    <p:extLst>
      <p:ext uri="{BB962C8B-B14F-4D97-AF65-F5344CB8AC3E}">
        <p14:creationId xmlns:p14="http://schemas.microsoft.com/office/powerpoint/2010/main" val="302061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__________ being patient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____________ kindness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_________ for others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acts in ___________</a:t>
            </a:r>
          </a:p>
        </p:txBody>
      </p:sp>
    </p:spTree>
    <p:extLst>
      <p:ext uri="{BB962C8B-B14F-4D97-AF65-F5344CB8AC3E}">
        <p14:creationId xmlns:p14="http://schemas.microsoft.com/office/powerpoint/2010/main" val="300133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being patient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____________ kindness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_________ for others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acts in ___________</a:t>
            </a:r>
          </a:p>
        </p:txBody>
      </p:sp>
    </p:spTree>
    <p:extLst>
      <p:ext uri="{BB962C8B-B14F-4D97-AF65-F5344CB8AC3E}">
        <p14:creationId xmlns:p14="http://schemas.microsoft.com/office/powerpoint/2010/main" val="74238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being patient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demonstrates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kindness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_________ for others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•	Love acts in ___________</a:t>
            </a:r>
          </a:p>
        </p:txBody>
      </p:sp>
    </p:spTree>
    <p:extLst>
      <p:ext uri="{BB962C8B-B14F-4D97-AF65-F5344CB8AC3E}">
        <p14:creationId xmlns:p14="http://schemas.microsoft.com/office/powerpoint/2010/main" val="388423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144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Steve Davis</cp:lastModifiedBy>
  <cp:revision>10</cp:revision>
  <dcterms:created xsi:type="dcterms:W3CDTF">2018-01-04T14:52:48Z</dcterms:created>
  <dcterms:modified xsi:type="dcterms:W3CDTF">2018-10-24T01:13:40Z</dcterms:modified>
</cp:coreProperties>
</file>