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70" r:id="rId5"/>
    <p:sldId id="271" r:id="rId6"/>
    <p:sldId id="272" r:id="rId7"/>
    <p:sldId id="273" r:id="rId8"/>
    <p:sldId id="276" r:id="rId9"/>
    <p:sldId id="278" r:id="rId10"/>
    <p:sldId id="279" r:id="rId11"/>
    <p:sldId id="277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86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96" y="0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57426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Hope:  The Full Armor of God</a:t>
            </a:r>
          </a:p>
          <a:p>
            <a:pPr algn="ctr"/>
            <a:r>
              <a:rPr lang="en-US" b="1" smtClean="0">
                <a:latin typeface="Arial"/>
                <a:cs typeface="Arial"/>
              </a:rPr>
              <a:t>Ephesians 6:10-20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Belt of Truth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When we see our world, believe and live by God’s truth we are </a:t>
            </a:r>
            <a:r>
              <a:rPr lang="en-US" sz="3200" u="sng" dirty="0" smtClean="0">
                <a:latin typeface="Arial"/>
                <a:cs typeface="Arial"/>
              </a:rPr>
              <a:t>stable</a:t>
            </a:r>
            <a:r>
              <a:rPr lang="en-US" sz="3200" dirty="0" smtClean="0"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We must fill our lives with God’s </a:t>
            </a:r>
            <a:r>
              <a:rPr lang="en-US" sz="3200" u="sng" dirty="0" smtClean="0">
                <a:latin typeface="Arial"/>
                <a:cs typeface="Arial"/>
              </a:rPr>
              <a:t>truth</a:t>
            </a:r>
            <a:r>
              <a:rPr lang="en-US" sz="3200" dirty="0" smtClean="0"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708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93087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Breastplate of Righteousness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_____ your </a:t>
            </a:r>
            <a:r>
              <a:rPr lang="en-US" sz="3200" dirty="0">
                <a:latin typeface="Arial"/>
                <a:cs typeface="Arial"/>
              </a:rPr>
              <a:t>need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 for </a:t>
            </a:r>
            <a:r>
              <a:rPr lang="en-US" sz="3200" dirty="0">
                <a:latin typeface="Arial"/>
                <a:cs typeface="Arial"/>
              </a:rPr>
              <a:t>provision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 His </a:t>
            </a:r>
            <a:r>
              <a:rPr lang="en-US" sz="3200" dirty="0">
                <a:latin typeface="Arial"/>
                <a:cs typeface="Arial"/>
              </a:rPr>
              <a:t>promises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 in </a:t>
            </a:r>
            <a:r>
              <a:rPr lang="en-US" sz="3200" dirty="0">
                <a:latin typeface="Arial"/>
                <a:cs typeface="Arial"/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384106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93087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Breastplate of Righteousness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  <a:endParaRPr lang="en-US" sz="3200" dirty="0" smtClean="0">
              <a:latin typeface="Arial"/>
              <a:cs typeface="Arial"/>
            </a:endParaRPr>
          </a:p>
          <a:p>
            <a:r>
              <a:rPr lang="en-US" sz="3200" u="sng" dirty="0" smtClean="0">
                <a:latin typeface="Arial"/>
                <a:cs typeface="Arial"/>
              </a:rPr>
              <a:t>Admit</a:t>
            </a:r>
            <a:r>
              <a:rPr lang="en-US" sz="3200" dirty="0" smtClean="0">
                <a:latin typeface="Arial"/>
                <a:cs typeface="Arial"/>
              </a:rPr>
              <a:t> your </a:t>
            </a:r>
            <a:r>
              <a:rPr lang="en-US" sz="3200" dirty="0">
                <a:latin typeface="Arial"/>
                <a:cs typeface="Arial"/>
              </a:rPr>
              <a:t>need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 for </a:t>
            </a:r>
            <a:r>
              <a:rPr lang="en-US" sz="3200" dirty="0">
                <a:latin typeface="Arial"/>
                <a:cs typeface="Arial"/>
              </a:rPr>
              <a:t>provision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 His </a:t>
            </a:r>
            <a:r>
              <a:rPr lang="en-US" sz="3200" dirty="0">
                <a:latin typeface="Arial"/>
                <a:cs typeface="Arial"/>
              </a:rPr>
              <a:t>promises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 in </a:t>
            </a:r>
            <a:r>
              <a:rPr lang="en-US" sz="3200" dirty="0">
                <a:latin typeface="Arial"/>
                <a:cs typeface="Arial"/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275348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93087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Breastplate of Righteousness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  <a:endParaRPr lang="en-US" sz="3200" dirty="0" smtClean="0">
              <a:latin typeface="Arial"/>
              <a:cs typeface="Arial"/>
            </a:endParaRPr>
          </a:p>
          <a:p>
            <a:r>
              <a:rPr lang="en-US" sz="3200" u="sng" dirty="0" smtClean="0">
                <a:latin typeface="Arial"/>
                <a:cs typeface="Arial"/>
              </a:rPr>
              <a:t>Admit</a:t>
            </a:r>
            <a:r>
              <a:rPr lang="en-US" sz="3200" dirty="0" smtClean="0">
                <a:latin typeface="Arial"/>
                <a:cs typeface="Arial"/>
              </a:rPr>
              <a:t> your </a:t>
            </a:r>
            <a:r>
              <a:rPr lang="en-US" sz="3200" dirty="0">
                <a:latin typeface="Arial"/>
                <a:cs typeface="Arial"/>
              </a:rPr>
              <a:t>need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Pray</a:t>
            </a:r>
            <a:r>
              <a:rPr lang="en-US" sz="3200" dirty="0" smtClean="0">
                <a:latin typeface="Arial"/>
                <a:cs typeface="Arial"/>
              </a:rPr>
              <a:t> for </a:t>
            </a:r>
            <a:r>
              <a:rPr lang="en-US" sz="3200" dirty="0">
                <a:latin typeface="Arial"/>
                <a:cs typeface="Arial"/>
              </a:rPr>
              <a:t>provision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_____ His </a:t>
            </a:r>
            <a:r>
              <a:rPr lang="en-US" sz="3200" dirty="0">
                <a:latin typeface="Arial"/>
                <a:cs typeface="Arial"/>
              </a:rPr>
              <a:t>promises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 in </a:t>
            </a:r>
            <a:r>
              <a:rPr lang="en-US" sz="3200" dirty="0">
                <a:latin typeface="Arial"/>
                <a:cs typeface="Arial"/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3355984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93087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Breastplate of Righteousness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  <a:endParaRPr lang="en-US" sz="3200" dirty="0" smtClean="0">
              <a:latin typeface="Arial"/>
              <a:cs typeface="Arial"/>
            </a:endParaRPr>
          </a:p>
          <a:p>
            <a:r>
              <a:rPr lang="en-US" sz="3200" u="sng" dirty="0" smtClean="0">
                <a:latin typeface="Arial"/>
                <a:cs typeface="Arial"/>
              </a:rPr>
              <a:t>Admit</a:t>
            </a:r>
            <a:r>
              <a:rPr lang="en-US" sz="3200" dirty="0" smtClean="0">
                <a:latin typeface="Arial"/>
                <a:cs typeface="Arial"/>
              </a:rPr>
              <a:t> your </a:t>
            </a:r>
            <a:r>
              <a:rPr lang="en-US" sz="3200" dirty="0">
                <a:latin typeface="Arial"/>
                <a:cs typeface="Arial"/>
              </a:rPr>
              <a:t>need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Pray</a:t>
            </a:r>
            <a:r>
              <a:rPr lang="en-US" sz="3200" dirty="0" smtClean="0">
                <a:latin typeface="Arial"/>
                <a:cs typeface="Arial"/>
              </a:rPr>
              <a:t> for </a:t>
            </a:r>
            <a:r>
              <a:rPr lang="en-US" sz="3200" dirty="0">
                <a:latin typeface="Arial"/>
                <a:cs typeface="Arial"/>
              </a:rPr>
              <a:t>provision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Trust</a:t>
            </a:r>
            <a:r>
              <a:rPr lang="en-US" sz="3200" dirty="0" smtClean="0">
                <a:latin typeface="Arial"/>
                <a:cs typeface="Arial"/>
              </a:rPr>
              <a:t> His </a:t>
            </a:r>
            <a:r>
              <a:rPr lang="en-US" sz="3200" dirty="0">
                <a:latin typeface="Arial"/>
                <a:cs typeface="Arial"/>
              </a:rPr>
              <a:t>promises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 smtClean="0">
                <a:latin typeface="Arial"/>
                <a:cs typeface="Arial"/>
              </a:rPr>
              <a:t>___ in </a:t>
            </a:r>
            <a:r>
              <a:rPr lang="en-US" sz="3200" dirty="0">
                <a:latin typeface="Arial"/>
                <a:cs typeface="Arial"/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236828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93087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Breastplate of Righteousness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  <a:endParaRPr lang="en-US" sz="3200" dirty="0" smtClean="0">
              <a:latin typeface="Arial"/>
              <a:cs typeface="Arial"/>
            </a:endParaRPr>
          </a:p>
          <a:p>
            <a:r>
              <a:rPr lang="en-US" sz="3200" u="sng" dirty="0" smtClean="0">
                <a:latin typeface="Arial"/>
                <a:cs typeface="Arial"/>
              </a:rPr>
              <a:t>Admit</a:t>
            </a:r>
            <a:r>
              <a:rPr lang="en-US" sz="3200" dirty="0" smtClean="0">
                <a:latin typeface="Arial"/>
                <a:cs typeface="Arial"/>
              </a:rPr>
              <a:t> your </a:t>
            </a:r>
            <a:r>
              <a:rPr lang="en-US" sz="3200" dirty="0">
                <a:latin typeface="Arial"/>
                <a:cs typeface="Arial"/>
              </a:rPr>
              <a:t>need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Pray</a:t>
            </a:r>
            <a:r>
              <a:rPr lang="en-US" sz="3200" dirty="0" smtClean="0">
                <a:latin typeface="Arial"/>
                <a:cs typeface="Arial"/>
              </a:rPr>
              <a:t> for </a:t>
            </a:r>
            <a:r>
              <a:rPr lang="en-US" sz="3200" dirty="0">
                <a:latin typeface="Arial"/>
                <a:cs typeface="Arial"/>
              </a:rPr>
              <a:t>provision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Trust</a:t>
            </a:r>
            <a:r>
              <a:rPr lang="en-US" sz="3200" dirty="0" smtClean="0">
                <a:latin typeface="Arial"/>
                <a:cs typeface="Arial"/>
              </a:rPr>
              <a:t> His </a:t>
            </a:r>
            <a:r>
              <a:rPr lang="en-US" sz="3200" dirty="0">
                <a:latin typeface="Arial"/>
                <a:cs typeface="Arial"/>
              </a:rPr>
              <a:t>promises</a:t>
            </a: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u="sng" dirty="0" smtClean="0">
                <a:latin typeface="Arial"/>
                <a:cs typeface="Arial"/>
              </a:rPr>
              <a:t>Act</a:t>
            </a:r>
            <a:r>
              <a:rPr lang="en-US" sz="3200" dirty="0" smtClean="0">
                <a:latin typeface="Arial"/>
                <a:cs typeface="Arial"/>
              </a:rPr>
              <a:t> in </a:t>
            </a:r>
            <a:r>
              <a:rPr lang="en-US" sz="3200" dirty="0">
                <a:latin typeface="Arial"/>
                <a:cs typeface="Arial"/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121721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93087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Shoes of Peace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dirty="0" smtClean="0">
                <a:latin typeface="Arial"/>
                <a:cs typeface="Arial"/>
              </a:rPr>
              <a:t>____ forgiveness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dirty="0" smtClean="0">
                <a:latin typeface="Arial"/>
                <a:cs typeface="Arial"/>
              </a:rPr>
              <a:t>____</a:t>
            </a:r>
            <a:r>
              <a:rPr lang="en-US" sz="3200" u="sng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forgiveness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dirty="0" smtClean="0">
                <a:latin typeface="Arial"/>
                <a:cs typeface="Arial"/>
              </a:rPr>
              <a:t>_____ forgiveness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674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85543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Shoes of Peace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u="sng" dirty="0" smtClean="0">
                <a:latin typeface="Arial"/>
                <a:cs typeface="Arial"/>
              </a:rPr>
              <a:t>seek</a:t>
            </a:r>
            <a:r>
              <a:rPr lang="en-US" sz="3200" dirty="0" smtClean="0">
                <a:latin typeface="Arial"/>
                <a:cs typeface="Arial"/>
              </a:rPr>
              <a:t> forgiveness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dirty="0" smtClean="0">
                <a:latin typeface="Arial"/>
                <a:cs typeface="Arial"/>
              </a:rPr>
              <a:t>____ forgiveness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dirty="0" smtClean="0">
                <a:latin typeface="Arial"/>
                <a:cs typeface="Arial"/>
              </a:rPr>
              <a:t>_____ forgiveness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87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85543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Shoes of Peace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u="sng" dirty="0" smtClean="0">
                <a:latin typeface="Arial"/>
                <a:cs typeface="Arial"/>
              </a:rPr>
              <a:t>seek</a:t>
            </a:r>
            <a:r>
              <a:rPr lang="en-US" sz="3200" dirty="0" smtClean="0">
                <a:latin typeface="Arial"/>
                <a:cs typeface="Arial"/>
              </a:rPr>
              <a:t> forgiveness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u="sng" dirty="0" smtClean="0">
                <a:latin typeface="Arial"/>
                <a:cs typeface="Arial"/>
              </a:rPr>
              <a:t>give</a:t>
            </a:r>
            <a:r>
              <a:rPr lang="en-US" sz="3200" dirty="0" smtClean="0">
                <a:latin typeface="Arial"/>
                <a:cs typeface="Arial"/>
              </a:rPr>
              <a:t> forgiveness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dirty="0" smtClean="0">
                <a:latin typeface="Arial"/>
                <a:cs typeface="Arial"/>
              </a:rPr>
              <a:t>_____ forgiveness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80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85543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Shoes of Peace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u="sng" dirty="0" smtClean="0">
                <a:latin typeface="Arial"/>
                <a:cs typeface="Arial"/>
              </a:rPr>
              <a:t>seek</a:t>
            </a:r>
            <a:r>
              <a:rPr lang="en-US" sz="3200" dirty="0" smtClean="0">
                <a:latin typeface="Arial"/>
                <a:cs typeface="Arial"/>
              </a:rPr>
              <a:t> forgiveness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u="sng" dirty="0" smtClean="0">
                <a:latin typeface="Arial"/>
                <a:cs typeface="Arial"/>
              </a:rPr>
              <a:t>give</a:t>
            </a:r>
            <a:r>
              <a:rPr lang="en-US" sz="3200" dirty="0" smtClean="0">
                <a:latin typeface="Arial"/>
                <a:cs typeface="Arial"/>
              </a:rPr>
              <a:t> forgiveness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Be ready to </a:t>
            </a:r>
            <a:r>
              <a:rPr lang="en-US" sz="3200" u="sng" dirty="0" smtClean="0">
                <a:latin typeface="Arial"/>
                <a:cs typeface="Arial"/>
              </a:rPr>
              <a:t>share</a:t>
            </a:r>
            <a:r>
              <a:rPr lang="en-US" sz="3200" dirty="0" smtClean="0">
                <a:latin typeface="Arial"/>
                <a:cs typeface="Arial"/>
              </a:rPr>
              <a:t> forgiveness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870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" b="11768"/>
          <a:stretch/>
        </p:blipFill>
        <p:spPr>
          <a:xfrm>
            <a:off x="1333106" y="0"/>
            <a:ext cx="7148928" cy="68580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3101B5E-1743-477B-8BA7-1EF8C89D8798}"/>
              </a:ext>
            </a:extLst>
          </p:cNvPr>
          <p:cNvSpPr/>
          <p:nvPr/>
        </p:nvSpPr>
        <p:spPr>
          <a:xfrm rot="16200000">
            <a:off x="4526189" y="3412500"/>
            <a:ext cx="4113857" cy="948341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11" y="0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baseline="30000" dirty="0">
                <a:latin typeface="Arial Black" panose="020B0A04020102020204" pitchFamily="34" charset="0"/>
              </a:rPr>
              <a:t>10</a:t>
            </a:r>
            <a:r>
              <a:rPr lang="en-US" sz="3200" b="1" dirty="0">
                <a:latin typeface="Arial Black" panose="020B0A04020102020204" pitchFamily="34" charset="0"/>
              </a:rPr>
              <a:t> </a:t>
            </a:r>
            <a:r>
              <a:rPr lang="en-US" sz="3200" dirty="0">
                <a:latin typeface="Arial Black" panose="020B0A04020102020204" pitchFamily="34" charset="0"/>
              </a:rPr>
              <a:t>Finally, be strong in the Lord and in the strength of his might. </a:t>
            </a:r>
            <a:r>
              <a:rPr lang="en-US" sz="3200" b="1" baseline="30000" dirty="0">
                <a:latin typeface="Arial Black" panose="020B0A04020102020204" pitchFamily="34" charset="0"/>
              </a:rPr>
              <a:t>11</a:t>
            </a:r>
            <a:r>
              <a:rPr lang="en-US" sz="3200" b="1" dirty="0">
                <a:latin typeface="Arial Black" panose="020B0A04020102020204" pitchFamily="34" charset="0"/>
              </a:rPr>
              <a:t> Put on the whole armor of God, that you may be able to stand against the schemes of the devil. </a:t>
            </a:r>
            <a:r>
              <a:rPr lang="en-US" sz="3200" b="1" baseline="30000" dirty="0">
                <a:latin typeface="Arial Black" panose="020B0A04020102020204" pitchFamily="34" charset="0"/>
              </a:rPr>
              <a:t>12</a:t>
            </a:r>
            <a:r>
              <a:rPr lang="en-US" sz="3200" b="1" dirty="0">
                <a:latin typeface="Arial Black" panose="020B0A04020102020204" pitchFamily="34" charset="0"/>
              </a:rPr>
              <a:t> For we do not wrestle against flesh and blood, but against the rulers, against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the authorities, against the</a:t>
            </a:r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dirty="0">
                <a:latin typeface="Arial Black" panose="020B0A04020102020204" pitchFamily="34" charset="0"/>
              </a:rPr>
              <a:t>cosmic powers over this present darkness, against the spiritual forces of evil in the heavenly places.  </a:t>
            </a:r>
            <a:r>
              <a:rPr lang="en-US" sz="3200" b="1" baseline="30000" dirty="0">
                <a:latin typeface="Arial Black" panose="020B0A04020102020204" pitchFamily="34" charset="0"/>
              </a:rPr>
              <a:t>13 </a:t>
            </a:r>
            <a:r>
              <a:rPr lang="en-US" sz="3200" b="1" dirty="0">
                <a:latin typeface="Arial Black" panose="020B0A04020102020204" pitchFamily="34" charset="0"/>
              </a:rPr>
              <a:t>Therefore take up the whole armor of God, that you may be able to withstand in the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evil day, and having done all,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to stand firm. 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1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baseline="30000" dirty="0">
                <a:latin typeface="Arial Black" panose="020B0A04020102020204" pitchFamily="34" charset="0"/>
              </a:rPr>
              <a:t>14 </a:t>
            </a:r>
            <a:r>
              <a:rPr lang="en-US" sz="3200" b="1" dirty="0">
                <a:latin typeface="Arial Black" panose="020B0A04020102020204" pitchFamily="34" charset="0"/>
              </a:rPr>
              <a:t>Stand therefore, having fastened on the belt of truth, and having put on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the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breastplate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of</a:t>
            </a:r>
            <a:r>
              <a:rPr lang="en-US" sz="20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 righteousness </a:t>
            </a:r>
            <a:r>
              <a:rPr lang="en-US" sz="3200" b="1" baseline="30000" dirty="0">
                <a:latin typeface="Arial Black" panose="020B0A04020102020204" pitchFamily="34" charset="0"/>
              </a:rPr>
              <a:t>15</a:t>
            </a:r>
            <a:r>
              <a:rPr lang="en-US" sz="3200" b="1" dirty="0">
                <a:latin typeface="Arial Black" panose="020B0A04020102020204" pitchFamily="34" charset="0"/>
              </a:rPr>
              <a:t>and, as shoes for your feet, having put on the readiness given by the gospel of peace. </a:t>
            </a:r>
            <a:r>
              <a:rPr lang="en-US" sz="3200" b="1" baseline="30000" dirty="0">
                <a:latin typeface="Arial Black" panose="020B0A04020102020204" pitchFamily="34" charset="0"/>
              </a:rPr>
              <a:t>16 </a:t>
            </a:r>
            <a:r>
              <a:rPr lang="en-US" sz="3200" b="1" dirty="0">
                <a:latin typeface="Arial Black" panose="020B0A04020102020204" pitchFamily="34" charset="0"/>
              </a:rPr>
              <a:t>In all circumstances take up the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shield of faith, with which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3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dirty="0">
                <a:latin typeface="Arial Black" panose="020B0A04020102020204" pitchFamily="34" charset="0"/>
              </a:rPr>
              <a:t>you can extinguish all the flaming darts of the evil one; </a:t>
            </a:r>
            <a:r>
              <a:rPr lang="en-US" sz="3200" b="1" baseline="30000" dirty="0">
                <a:latin typeface="Arial Black" panose="020B0A04020102020204" pitchFamily="34" charset="0"/>
              </a:rPr>
              <a:t>17 </a:t>
            </a:r>
            <a:r>
              <a:rPr lang="en-US" sz="3200" b="1" dirty="0">
                <a:latin typeface="Arial Black" panose="020B0A04020102020204" pitchFamily="34" charset="0"/>
              </a:rPr>
              <a:t>and take the helmet of salvation, and the sword of the Spirit, which is the word of God, </a:t>
            </a:r>
            <a:r>
              <a:rPr lang="en-US" sz="3200" b="1" baseline="30000" dirty="0">
                <a:latin typeface="Arial Black" panose="020B0A04020102020204" pitchFamily="34" charset="0"/>
              </a:rPr>
              <a:t>18 </a:t>
            </a:r>
            <a:r>
              <a:rPr lang="en-US" sz="3200" b="1" dirty="0">
                <a:latin typeface="Arial Black" panose="020B0A04020102020204" pitchFamily="34" charset="0"/>
              </a:rPr>
              <a:t>praying at all times in the Spirit, with all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prayer and supplication. 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8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Ephesians 6:10-20</a:t>
            </a:r>
          </a:p>
          <a:p>
            <a:endParaRPr lang="en-US" dirty="0"/>
          </a:p>
          <a:p>
            <a:r>
              <a:rPr lang="en-US" sz="3200" b="1" dirty="0">
                <a:latin typeface="Arial Black" panose="020B0A04020102020204" pitchFamily="34" charset="0"/>
              </a:rPr>
              <a:t>To that end, keep alert with all perseverance, making supplication for all the saints, </a:t>
            </a:r>
            <a:r>
              <a:rPr lang="en-US" sz="3200" b="1" baseline="30000" dirty="0">
                <a:latin typeface="Arial Black" panose="020B0A04020102020204" pitchFamily="34" charset="0"/>
              </a:rPr>
              <a:t>19 </a:t>
            </a:r>
            <a:r>
              <a:rPr lang="en-US" sz="3200" b="1" dirty="0">
                <a:latin typeface="Arial Black" panose="020B0A04020102020204" pitchFamily="34" charset="0"/>
              </a:rPr>
              <a:t>and also for me, that words may be given to me in opening</a:t>
            </a:r>
            <a:r>
              <a:rPr lang="en-US" sz="20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my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mouth</a:t>
            </a:r>
            <a:r>
              <a:rPr lang="en-US" sz="2400" b="1" dirty="0">
                <a:latin typeface="Arial Black" panose="020B0A04020102020204" pitchFamily="34" charset="0"/>
              </a:rPr>
              <a:t> </a:t>
            </a:r>
            <a:r>
              <a:rPr lang="en-US" sz="3200" b="1" dirty="0">
                <a:latin typeface="Arial Black" panose="020B0A04020102020204" pitchFamily="34" charset="0"/>
              </a:rPr>
              <a:t>boldly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to</a:t>
            </a:r>
            <a:r>
              <a:rPr lang="en-US" sz="16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latin typeface="Arial Black" panose="020B0A04020102020204" pitchFamily="34" charset="0"/>
              </a:rPr>
              <a:t>proclaim the mystery of the gospel, </a:t>
            </a:r>
            <a:r>
              <a:rPr lang="en-US" sz="3200" b="1" baseline="30000" dirty="0">
                <a:latin typeface="Arial Black" panose="020B0A04020102020204" pitchFamily="34" charset="0"/>
              </a:rPr>
              <a:t>20 </a:t>
            </a:r>
            <a:r>
              <a:rPr lang="en-US" sz="3200" b="1" dirty="0">
                <a:latin typeface="Arial Black" panose="020B0A04020102020204" pitchFamily="34" charset="0"/>
              </a:rPr>
              <a:t>for which I am an ambassador in chains, that 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I may declare it boldly, as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I ought to speak. 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8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Belt of Truth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When we see our world, believe and live by God’s truth we are </a:t>
            </a:r>
            <a:r>
              <a:rPr lang="en-US" sz="3200" dirty="0" smtClean="0">
                <a:latin typeface="Arial"/>
                <a:cs typeface="Arial"/>
              </a:rPr>
              <a:t>______.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We must fill our lives with God’s </a:t>
            </a:r>
            <a:r>
              <a:rPr lang="en-US" sz="3200" dirty="0" smtClean="0">
                <a:latin typeface="Arial"/>
                <a:cs typeface="Arial"/>
              </a:rPr>
              <a:t>_____.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929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0" y="756275"/>
            <a:ext cx="76867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Putting on the Belt of Truth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When we see our world, believe and live by God’s truth we are </a:t>
            </a:r>
            <a:r>
              <a:rPr lang="en-US" sz="3200" u="sng" dirty="0" smtClean="0">
                <a:latin typeface="Arial"/>
                <a:cs typeface="Arial"/>
              </a:rPr>
              <a:t>stable</a:t>
            </a:r>
            <a:r>
              <a:rPr lang="en-US" sz="3200" dirty="0" smtClean="0"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 </a:t>
            </a:r>
          </a:p>
          <a:p>
            <a:r>
              <a:rPr lang="en-US" sz="3200" dirty="0">
                <a:latin typeface="Arial"/>
                <a:cs typeface="Arial"/>
              </a:rPr>
              <a:t>We must fill our lives with God’s </a:t>
            </a:r>
            <a:r>
              <a:rPr lang="en-US" sz="3200" dirty="0" smtClean="0">
                <a:latin typeface="Arial"/>
                <a:cs typeface="Arial"/>
              </a:rPr>
              <a:t>_____.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17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128</Words>
  <Application>Microsoft Macintosh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22</cp:revision>
  <dcterms:created xsi:type="dcterms:W3CDTF">2018-01-04T14:52:48Z</dcterms:created>
  <dcterms:modified xsi:type="dcterms:W3CDTF">2018-09-10T19:41:46Z</dcterms:modified>
</cp:coreProperties>
</file>