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B24"/>
    <a:srgbClr val="532451"/>
    <a:srgbClr val="5B1454"/>
    <a:srgbClr val="6C2F99"/>
    <a:srgbClr val="5F2987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1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9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0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9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5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5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5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4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1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1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6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3B6B8-4DE5-4A1B-9B6C-81567583A7AE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8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792" y="197051"/>
            <a:ext cx="5080000" cy="508000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0E6DBD11-F3BB-4A7C-957B-0B3D546316D8}"/>
              </a:ext>
            </a:extLst>
          </p:cNvPr>
          <p:cNvSpPr/>
          <p:nvPr/>
        </p:nvSpPr>
        <p:spPr>
          <a:xfrm>
            <a:off x="2023874" y="5194290"/>
            <a:ext cx="571983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3462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rgbClr val="F5BB24"/>
                    </a:gs>
                    <a:gs pos="50000">
                      <a:srgbClr val="5B1454"/>
                    </a:gs>
                    <a:gs pos="100000">
                      <a:srgbClr val="532451"/>
                    </a:gs>
                  </a:gsLst>
                  <a:lin ang="0" scaled="1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Bahnschrift" panose="020B0502040204020203" pitchFamily="34" charset="0"/>
              </a:rPr>
              <a:t>Ensuring Authentic Faith</a:t>
            </a:r>
          </a:p>
          <a:p>
            <a:pPr algn="ctr"/>
            <a:r>
              <a:rPr lang="en-US" sz="4000" b="1" cap="none" spc="0" dirty="0">
                <a:ln w="13462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rgbClr val="F5BB24"/>
                    </a:gs>
                    <a:gs pos="50000">
                      <a:srgbClr val="5B1454"/>
                    </a:gs>
                    <a:gs pos="100000">
                      <a:srgbClr val="532451"/>
                    </a:gs>
                  </a:gsLst>
                  <a:lin ang="0" scaled="1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Bahnschrift" panose="020B0502040204020203" pitchFamily="34" charset="0"/>
              </a:rPr>
              <a:t>II Peter 1:1-11</a:t>
            </a:r>
          </a:p>
        </p:txBody>
      </p:sp>
    </p:spTree>
    <p:extLst>
      <p:ext uri="{BB962C8B-B14F-4D97-AF65-F5344CB8AC3E}">
        <p14:creationId xmlns:p14="http://schemas.microsoft.com/office/powerpoint/2010/main" val="2641128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65" y="97897"/>
            <a:ext cx="6690068" cy="669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27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AA93F2-D985-4A67-9ECC-12698CAEFBF7}"/>
              </a:ext>
            </a:extLst>
          </p:cNvPr>
          <p:cNvSpPr txBox="1"/>
          <p:nvPr/>
        </p:nvSpPr>
        <p:spPr>
          <a:xfrm>
            <a:off x="2930487" y="882752"/>
            <a:ext cx="572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hnschrift" panose="020B0502040204020203" pitchFamily="34" charset="0"/>
              </a:rPr>
              <a:t>II Peter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0E492D-5ABB-4A81-8136-E724F6C73BC4}"/>
              </a:ext>
            </a:extLst>
          </p:cNvPr>
          <p:cNvSpPr txBox="1"/>
          <p:nvPr/>
        </p:nvSpPr>
        <p:spPr>
          <a:xfrm>
            <a:off x="319489" y="2798284"/>
            <a:ext cx="84719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ahnschrift" panose="020B0502040204020203" pitchFamily="34" charset="0"/>
              </a:rPr>
              <a:t>Simeon Peter, a servant and apostle of Jesus Christ, To those who have obtained a faith of equal standing with ours by the righteousness of our God and Savior Jesus Christ:</a:t>
            </a:r>
          </a:p>
          <a:p>
            <a:r>
              <a:rPr lang="en-US" sz="3200" b="1" baseline="30000" dirty="0">
                <a:latin typeface="Bahnschrift" panose="020B0502040204020203" pitchFamily="34" charset="0"/>
              </a:rPr>
              <a:t>2 </a:t>
            </a:r>
            <a:r>
              <a:rPr lang="en-US" sz="3200" b="1" dirty="0">
                <a:latin typeface="Bahnschrift" panose="020B0502040204020203" pitchFamily="34" charset="0"/>
              </a:rPr>
              <a:t>May grace and peace be multiplied to you in the knowledge of God and of Jesus our Lord.</a:t>
            </a:r>
          </a:p>
        </p:txBody>
      </p:sp>
    </p:spTree>
    <p:extLst>
      <p:ext uri="{BB962C8B-B14F-4D97-AF65-F5344CB8AC3E}">
        <p14:creationId xmlns:p14="http://schemas.microsoft.com/office/powerpoint/2010/main" val="2563896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AA93F2-D985-4A67-9ECC-12698CAEFBF7}"/>
              </a:ext>
            </a:extLst>
          </p:cNvPr>
          <p:cNvSpPr txBox="1"/>
          <p:nvPr/>
        </p:nvSpPr>
        <p:spPr>
          <a:xfrm>
            <a:off x="2930487" y="882752"/>
            <a:ext cx="572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hnschrift" panose="020B0502040204020203" pitchFamily="34" charset="0"/>
              </a:rPr>
              <a:t>II Peter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0E492D-5ABB-4A81-8136-E724F6C73BC4}"/>
              </a:ext>
            </a:extLst>
          </p:cNvPr>
          <p:cNvSpPr txBox="1"/>
          <p:nvPr/>
        </p:nvSpPr>
        <p:spPr>
          <a:xfrm>
            <a:off x="319489" y="2798284"/>
            <a:ext cx="84719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latin typeface="Bahnschrift" panose="020B0502040204020203" pitchFamily="34" charset="0"/>
              </a:rPr>
              <a:t>3 </a:t>
            </a:r>
            <a:r>
              <a:rPr lang="en-US" sz="3200" b="1" dirty="0">
                <a:latin typeface="Bahnschrift" panose="020B0502040204020203" pitchFamily="34" charset="0"/>
              </a:rPr>
              <a:t>His divine power has granted to us all things that pertain to life and godliness, through the knowledge of him who called us to his own glory and excellence, </a:t>
            </a:r>
            <a:r>
              <a:rPr lang="en-US" sz="3200" b="1" baseline="30000" dirty="0">
                <a:latin typeface="Bahnschrift" panose="020B0502040204020203" pitchFamily="34" charset="0"/>
              </a:rPr>
              <a:t>4</a:t>
            </a:r>
            <a:r>
              <a:rPr lang="en-US" sz="3200" b="1" dirty="0">
                <a:latin typeface="Bahnschrift" panose="020B0502040204020203" pitchFamily="34" charset="0"/>
              </a:rPr>
              <a:t> by which he has granted to us his precious and very great promises, so that through them you may become partakers of the divine nature, </a:t>
            </a:r>
            <a:endParaRPr lang="en-US" sz="32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81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AA93F2-D985-4A67-9ECC-12698CAEFBF7}"/>
              </a:ext>
            </a:extLst>
          </p:cNvPr>
          <p:cNvSpPr txBox="1"/>
          <p:nvPr/>
        </p:nvSpPr>
        <p:spPr>
          <a:xfrm>
            <a:off x="2930487" y="882752"/>
            <a:ext cx="572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hnschrift" panose="020B0502040204020203" pitchFamily="34" charset="0"/>
              </a:rPr>
              <a:t>II Peter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0E492D-5ABB-4A81-8136-E724F6C73BC4}"/>
              </a:ext>
            </a:extLst>
          </p:cNvPr>
          <p:cNvSpPr txBox="1"/>
          <p:nvPr/>
        </p:nvSpPr>
        <p:spPr>
          <a:xfrm>
            <a:off x="319489" y="2798284"/>
            <a:ext cx="84719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ahnschrift" panose="020B0502040204020203" pitchFamily="34" charset="0"/>
              </a:rPr>
              <a:t>having escaped from the corruption that is in the world because of sinful desire. </a:t>
            </a:r>
            <a:r>
              <a:rPr lang="en-US" sz="3200" b="1" baseline="30000" dirty="0">
                <a:latin typeface="Bahnschrift" panose="020B0502040204020203" pitchFamily="34" charset="0"/>
              </a:rPr>
              <a:t>5</a:t>
            </a:r>
            <a:r>
              <a:rPr lang="en-US" sz="3200" b="1" dirty="0">
                <a:latin typeface="Bahnschrift" panose="020B0502040204020203" pitchFamily="34" charset="0"/>
              </a:rPr>
              <a:t> For this very reason, make every effort to supplement your faith with virtue, and virtue with knowledge, </a:t>
            </a:r>
            <a:r>
              <a:rPr lang="en-US" sz="3200" b="1" baseline="30000" dirty="0">
                <a:latin typeface="Bahnschrift" panose="020B0502040204020203" pitchFamily="34" charset="0"/>
              </a:rPr>
              <a:t>6</a:t>
            </a:r>
            <a:r>
              <a:rPr lang="en-US" sz="3200" b="1" dirty="0">
                <a:latin typeface="Bahnschrift" panose="020B0502040204020203" pitchFamily="34" charset="0"/>
              </a:rPr>
              <a:t> and knowledge with self-control, and self-control with steadfastness, and steadfastness with godliness, </a:t>
            </a:r>
            <a:endParaRPr lang="en-US" sz="32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45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AA93F2-D985-4A67-9ECC-12698CAEFBF7}"/>
              </a:ext>
            </a:extLst>
          </p:cNvPr>
          <p:cNvSpPr txBox="1"/>
          <p:nvPr/>
        </p:nvSpPr>
        <p:spPr>
          <a:xfrm>
            <a:off x="2930487" y="882752"/>
            <a:ext cx="572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hnschrift" panose="020B0502040204020203" pitchFamily="34" charset="0"/>
              </a:rPr>
              <a:t>II Peter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0E492D-5ABB-4A81-8136-E724F6C73BC4}"/>
              </a:ext>
            </a:extLst>
          </p:cNvPr>
          <p:cNvSpPr txBox="1"/>
          <p:nvPr/>
        </p:nvSpPr>
        <p:spPr>
          <a:xfrm>
            <a:off x="319489" y="2798284"/>
            <a:ext cx="84719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ahnschrift" panose="020B0502040204020203" pitchFamily="34" charset="0"/>
              </a:rPr>
              <a:t> </a:t>
            </a:r>
            <a:r>
              <a:rPr lang="en-US" sz="3200" b="1" baseline="30000" dirty="0">
                <a:latin typeface="Bahnschrift" panose="020B0502040204020203" pitchFamily="34" charset="0"/>
              </a:rPr>
              <a:t>7</a:t>
            </a:r>
            <a:r>
              <a:rPr lang="en-US" sz="3200" b="1" dirty="0">
                <a:latin typeface="Bahnschrift" panose="020B0502040204020203" pitchFamily="34" charset="0"/>
              </a:rPr>
              <a:t> and godliness with brotherly affection, and brotherly affection with love. </a:t>
            </a:r>
            <a:r>
              <a:rPr lang="en-US" sz="3200" b="1" baseline="30000" dirty="0">
                <a:latin typeface="Bahnschrift" panose="020B0502040204020203" pitchFamily="34" charset="0"/>
              </a:rPr>
              <a:t>8</a:t>
            </a:r>
            <a:r>
              <a:rPr lang="en-US" sz="3200" b="1" dirty="0">
                <a:latin typeface="Bahnschrift" panose="020B0502040204020203" pitchFamily="34" charset="0"/>
              </a:rPr>
              <a:t> For if these qualities are yours and are increasing, they keep you from being ineffective or unfruitful in the knowledge of our Lord Jesus Christ. </a:t>
            </a:r>
            <a:r>
              <a:rPr lang="en-US" sz="3200" b="1" baseline="30000" dirty="0">
                <a:latin typeface="Bahnschrift" panose="020B0502040204020203" pitchFamily="34" charset="0"/>
              </a:rPr>
              <a:t>9</a:t>
            </a:r>
            <a:r>
              <a:rPr lang="en-US" sz="3200" b="1" dirty="0">
                <a:latin typeface="Bahnschrift" panose="020B0502040204020203" pitchFamily="34" charset="0"/>
              </a:rPr>
              <a:t> For whoever lacks these qualities is so</a:t>
            </a:r>
            <a:endParaRPr lang="en-US" sz="32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314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AA93F2-D985-4A67-9ECC-12698CAEFBF7}"/>
              </a:ext>
            </a:extLst>
          </p:cNvPr>
          <p:cNvSpPr txBox="1"/>
          <p:nvPr/>
        </p:nvSpPr>
        <p:spPr>
          <a:xfrm>
            <a:off x="2930487" y="882752"/>
            <a:ext cx="572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hnschrift" panose="020B0502040204020203" pitchFamily="34" charset="0"/>
              </a:rPr>
              <a:t>II Peter 1:1-11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0E492D-5ABB-4A81-8136-E724F6C73BC4}"/>
              </a:ext>
            </a:extLst>
          </p:cNvPr>
          <p:cNvSpPr txBox="1"/>
          <p:nvPr/>
        </p:nvSpPr>
        <p:spPr>
          <a:xfrm>
            <a:off x="319489" y="2677097"/>
            <a:ext cx="847197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ahnschrift" panose="020B0502040204020203" pitchFamily="34" charset="0"/>
              </a:rPr>
              <a:t>nearsighted that he is blind, having forgotten that he was cleansed from his former sins. </a:t>
            </a:r>
            <a:r>
              <a:rPr lang="en-US" sz="3200" b="1" baseline="30000" dirty="0">
                <a:latin typeface="Bahnschrift" panose="020B0502040204020203" pitchFamily="34" charset="0"/>
              </a:rPr>
              <a:t>10</a:t>
            </a:r>
            <a:r>
              <a:rPr lang="en-US" sz="3200" b="1" dirty="0">
                <a:latin typeface="Bahnschrift" panose="020B0502040204020203" pitchFamily="34" charset="0"/>
              </a:rPr>
              <a:t> Therefore, brothers, be all the more diligent to confirm your calling and election, for if you practice these qualities you will never fall. </a:t>
            </a:r>
            <a:r>
              <a:rPr lang="en-US" sz="3200" b="1" baseline="30000" dirty="0">
                <a:latin typeface="Bahnschrift" panose="020B0502040204020203" pitchFamily="34" charset="0"/>
              </a:rPr>
              <a:t>11</a:t>
            </a:r>
            <a:r>
              <a:rPr lang="en-US" sz="3200" b="1" dirty="0">
                <a:latin typeface="Bahnschrift" panose="020B0502040204020203" pitchFamily="34" charset="0"/>
              </a:rPr>
              <a:t> For in this way there will be richly provided for you an entrance into the eternal kingdom of our Lord and Savior Jesus Christ. </a:t>
            </a:r>
            <a:endParaRPr lang="en-US" sz="32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737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AA93F2-D985-4A67-9ECC-12698CAEFBF7}"/>
              </a:ext>
            </a:extLst>
          </p:cNvPr>
          <p:cNvSpPr txBox="1"/>
          <p:nvPr/>
        </p:nvSpPr>
        <p:spPr>
          <a:xfrm>
            <a:off x="528811" y="882752"/>
            <a:ext cx="81304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ahnschrift" panose="020B0502040204020203" pitchFamily="34" charset="0"/>
              </a:rPr>
              <a:t>				</a:t>
            </a:r>
          </a:p>
          <a:p>
            <a:r>
              <a:rPr lang="en-US" sz="3200" b="1" dirty="0">
                <a:latin typeface="Bahnschrift" panose="020B0502040204020203" pitchFamily="34" charset="0"/>
              </a:rPr>
              <a:t>				Authentic Faith is ________</a:t>
            </a:r>
          </a:p>
          <a:p>
            <a:r>
              <a:rPr lang="en-US" sz="3200" b="1" dirty="0">
                <a:latin typeface="Bahnschrift" panose="020B0502040204020203" pitchFamily="34" charset="0"/>
              </a:rPr>
              <a:t> </a:t>
            </a:r>
          </a:p>
          <a:p>
            <a:r>
              <a:rPr lang="en-US" sz="3200" b="1" dirty="0">
                <a:latin typeface="Bahnschrift" panose="020B0502040204020203" pitchFamily="34" charset="0"/>
              </a:rPr>
              <a:t> </a:t>
            </a:r>
          </a:p>
          <a:p>
            <a:r>
              <a:rPr lang="en-US" sz="3200" b="1" dirty="0">
                <a:latin typeface="Bahnschrift" panose="020B0502040204020203" pitchFamily="34" charset="0"/>
              </a:rPr>
              <a:t>Genuine faith is a _____ from God</a:t>
            </a:r>
          </a:p>
          <a:p>
            <a:r>
              <a:rPr lang="en-US" sz="3200" b="1" dirty="0">
                <a:latin typeface="Bahnschrift" panose="020B0502040204020203" pitchFamily="34" charset="0"/>
              </a:rPr>
              <a:t> </a:t>
            </a:r>
          </a:p>
          <a:p>
            <a:r>
              <a:rPr lang="en-US" sz="3200" b="1" dirty="0">
                <a:latin typeface="Bahnschrift" panose="020B0502040204020203" pitchFamily="34" charset="0"/>
              </a:rPr>
              <a:t> </a:t>
            </a:r>
          </a:p>
          <a:p>
            <a:r>
              <a:rPr lang="en-US" sz="3200" b="1" dirty="0">
                <a:latin typeface="Bahnschrift" panose="020B0502040204020203" pitchFamily="34" charset="0"/>
              </a:rPr>
              <a:t>Genuine faith ___________ works</a:t>
            </a:r>
          </a:p>
          <a:p>
            <a:r>
              <a:rPr lang="en-US" sz="3200" b="1" dirty="0">
                <a:latin typeface="Bahnschrift" panose="020B0502040204020203" pitchFamily="34" charset="0"/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13E0A2-6803-42AD-9B4E-AD3CC0934F4B}"/>
              </a:ext>
            </a:extLst>
          </p:cNvPr>
          <p:cNvSpPr txBox="1"/>
          <p:nvPr/>
        </p:nvSpPr>
        <p:spPr>
          <a:xfrm>
            <a:off x="5693881" y="1349565"/>
            <a:ext cx="1709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ahnschrift" panose="020B0502040204020203" pitchFamily="34" charset="0"/>
              </a:rPr>
              <a:t>Equal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4BD547-8829-4E62-9F99-C30577CE9703}"/>
              </a:ext>
            </a:extLst>
          </p:cNvPr>
          <p:cNvSpPr txBox="1"/>
          <p:nvPr/>
        </p:nvSpPr>
        <p:spPr>
          <a:xfrm>
            <a:off x="3720020" y="2846021"/>
            <a:ext cx="1709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ahnschrift" panose="020B0502040204020203" pitchFamily="34" charset="0"/>
              </a:rPr>
              <a:t>Gift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643DC9-CC9B-47B1-952C-1B00C45D0621}"/>
              </a:ext>
            </a:extLst>
          </p:cNvPr>
          <p:cNvSpPr txBox="1"/>
          <p:nvPr/>
        </p:nvSpPr>
        <p:spPr>
          <a:xfrm>
            <a:off x="3071857" y="4280058"/>
            <a:ext cx="1951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ahnschrift" panose="020B0502040204020203" pitchFamily="34" charset="0"/>
              </a:rPr>
              <a:t>Produces</a:t>
            </a:r>
          </a:p>
        </p:txBody>
      </p:sp>
    </p:spTree>
    <p:extLst>
      <p:ext uri="{BB962C8B-B14F-4D97-AF65-F5344CB8AC3E}">
        <p14:creationId xmlns:p14="http://schemas.microsoft.com/office/powerpoint/2010/main" val="237743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AA93F2-D985-4A67-9ECC-12698CAEFBF7}"/>
              </a:ext>
            </a:extLst>
          </p:cNvPr>
          <p:cNvSpPr txBox="1"/>
          <p:nvPr/>
        </p:nvSpPr>
        <p:spPr>
          <a:xfrm>
            <a:off x="528811" y="882752"/>
            <a:ext cx="81304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ahnschrift" panose="020B0502040204020203" pitchFamily="34" charset="0"/>
              </a:rPr>
              <a:t>				</a:t>
            </a:r>
          </a:p>
          <a:p>
            <a:r>
              <a:rPr lang="en-US" sz="3200" b="1" dirty="0">
                <a:latin typeface="Bahnschrift" panose="020B0502040204020203" pitchFamily="34" charset="0"/>
              </a:rPr>
              <a:t>				Genuine faith ___________ works</a:t>
            </a:r>
          </a:p>
          <a:p>
            <a:endParaRPr lang="en-US" sz="3200" b="1" dirty="0">
              <a:latin typeface="Bahnschrift" panose="020B0502040204020203" pitchFamily="34" charset="0"/>
            </a:endParaRPr>
          </a:p>
          <a:p>
            <a:endParaRPr lang="en-US" sz="3200" b="1" dirty="0">
              <a:latin typeface="Bahnschrift" panose="020B0502040204020203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Bahnschrift" panose="020B0502040204020203" pitchFamily="34" charset="0"/>
              </a:rPr>
              <a:t>_______</a:t>
            </a:r>
          </a:p>
          <a:p>
            <a:r>
              <a:rPr lang="en-US" sz="3200" dirty="0">
                <a:latin typeface="Bahnschrift" panose="020B0502040204020203" pitchFamily="34" charset="0"/>
              </a:rPr>
              <a:t>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Bahnschrift" panose="020B0502040204020203" pitchFamily="34" charset="0"/>
              </a:rPr>
              <a:t>____________</a:t>
            </a:r>
          </a:p>
          <a:p>
            <a:r>
              <a:rPr lang="en-US" sz="3200" dirty="0">
                <a:latin typeface="Bahnschrift" panose="020B0502040204020203" pitchFamily="34" charset="0"/>
              </a:rPr>
              <a:t>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Bahnschrift" panose="020B0502040204020203" pitchFamily="34" charset="0"/>
              </a:rPr>
              <a:t>____ -________</a:t>
            </a:r>
          </a:p>
          <a:p>
            <a:r>
              <a:rPr lang="en-US" sz="3200" dirty="0">
                <a:latin typeface="Bahnschrift" panose="020B0502040204020203" pitchFamily="34" charset="0"/>
              </a:rPr>
              <a:t>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Bahnschrift" panose="020B0502040204020203" pitchFamily="34" charset="0"/>
              </a:rPr>
              <a:t>_______________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13E0A2-6803-42AD-9B4E-AD3CC0934F4B}"/>
              </a:ext>
            </a:extLst>
          </p:cNvPr>
          <p:cNvSpPr txBox="1"/>
          <p:nvPr/>
        </p:nvSpPr>
        <p:spPr>
          <a:xfrm>
            <a:off x="4867617" y="1349565"/>
            <a:ext cx="1918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ahnschrift" panose="020B0502040204020203" pitchFamily="34" charset="0"/>
              </a:rPr>
              <a:t>produces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4BD547-8829-4E62-9F99-C30577CE9703}"/>
              </a:ext>
            </a:extLst>
          </p:cNvPr>
          <p:cNvSpPr txBox="1"/>
          <p:nvPr/>
        </p:nvSpPr>
        <p:spPr>
          <a:xfrm>
            <a:off x="1020887" y="2813491"/>
            <a:ext cx="1709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ahnschrift" panose="020B0502040204020203" pitchFamily="34" charset="0"/>
              </a:rPr>
              <a:t>virtue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643DC9-CC9B-47B1-952C-1B00C45D0621}"/>
              </a:ext>
            </a:extLst>
          </p:cNvPr>
          <p:cNvSpPr txBox="1"/>
          <p:nvPr/>
        </p:nvSpPr>
        <p:spPr>
          <a:xfrm>
            <a:off x="1020887" y="3773282"/>
            <a:ext cx="2447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ahnschrift" panose="020B0502040204020203" pitchFamily="34" charset="0"/>
              </a:rPr>
              <a:t>knowledge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E6A79C-180A-4EAD-946F-E57D20C966E8}"/>
              </a:ext>
            </a:extLst>
          </p:cNvPr>
          <p:cNvSpPr txBox="1"/>
          <p:nvPr/>
        </p:nvSpPr>
        <p:spPr>
          <a:xfrm>
            <a:off x="1020886" y="4733073"/>
            <a:ext cx="2735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ahnschrift" panose="020B0502040204020203" pitchFamily="34" charset="0"/>
              </a:rPr>
              <a:t>self    control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BFF177-10E7-4F31-98C6-A50FC4807C0F}"/>
              </a:ext>
            </a:extLst>
          </p:cNvPr>
          <p:cNvSpPr txBox="1"/>
          <p:nvPr/>
        </p:nvSpPr>
        <p:spPr>
          <a:xfrm>
            <a:off x="1020887" y="5704021"/>
            <a:ext cx="2735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ahnschrift" panose="020B0502040204020203" pitchFamily="34" charset="0"/>
              </a:rPr>
              <a:t>steadfastness</a:t>
            </a:r>
          </a:p>
        </p:txBody>
      </p:sp>
    </p:spTree>
    <p:extLst>
      <p:ext uri="{BB962C8B-B14F-4D97-AF65-F5344CB8AC3E}">
        <p14:creationId xmlns:p14="http://schemas.microsoft.com/office/powerpoint/2010/main" val="336607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AA93F2-D985-4A67-9ECC-12698CAEFBF7}"/>
              </a:ext>
            </a:extLst>
          </p:cNvPr>
          <p:cNvSpPr txBox="1"/>
          <p:nvPr/>
        </p:nvSpPr>
        <p:spPr>
          <a:xfrm>
            <a:off x="528811" y="882752"/>
            <a:ext cx="81304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ahnschrift" panose="020B0502040204020203" pitchFamily="34" charset="0"/>
              </a:rPr>
              <a:t>				</a:t>
            </a:r>
          </a:p>
          <a:p>
            <a:r>
              <a:rPr lang="en-US" sz="3200" b="1" dirty="0">
                <a:latin typeface="Bahnschrift" panose="020B0502040204020203" pitchFamily="34" charset="0"/>
              </a:rPr>
              <a:t>				Genuine faith ___________ works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200" dirty="0">
              <a:latin typeface="Bahnschrift" panose="020B0502040204020203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200" dirty="0">
              <a:latin typeface="Bahnschrift" panose="020B0502040204020203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Bahnschrift" panose="020B0502040204020203" pitchFamily="34" charset="0"/>
              </a:rPr>
              <a:t>___________</a:t>
            </a:r>
          </a:p>
          <a:p>
            <a:r>
              <a:rPr lang="en-US" sz="3200" dirty="0">
                <a:latin typeface="Bahnschrift" panose="020B0502040204020203" pitchFamily="34" charset="0"/>
              </a:rPr>
              <a:t>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Bahnschrift" panose="020B0502040204020203" pitchFamily="34" charset="0"/>
              </a:rPr>
              <a:t>__________   __________</a:t>
            </a:r>
          </a:p>
          <a:p>
            <a:r>
              <a:rPr lang="en-US" sz="3200" dirty="0">
                <a:latin typeface="Bahnschrift" panose="020B0502040204020203" pitchFamily="34" charset="0"/>
              </a:rPr>
              <a:t>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Bahnschrift" panose="020B0502040204020203" pitchFamily="34" charset="0"/>
              </a:rPr>
              <a:t>_____</a:t>
            </a:r>
          </a:p>
          <a:p>
            <a:endParaRPr lang="en-US" sz="3200" b="1" dirty="0">
              <a:latin typeface="Bahnschrift" panose="020B0502040204020203" pitchFamily="34" charset="0"/>
            </a:endParaRPr>
          </a:p>
          <a:p>
            <a:r>
              <a:rPr lang="en-US" sz="3200" b="1" dirty="0">
                <a:latin typeface="Bahnschrift" panose="020B0502040204020203" pitchFamily="34" charset="0"/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13E0A2-6803-42AD-9B4E-AD3CC0934F4B}"/>
              </a:ext>
            </a:extLst>
          </p:cNvPr>
          <p:cNvSpPr txBox="1"/>
          <p:nvPr/>
        </p:nvSpPr>
        <p:spPr>
          <a:xfrm>
            <a:off x="4867617" y="1349565"/>
            <a:ext cx="1918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ahnschrift" panose="020B0502040204020203" pitchFamily="34" charset="0"/>
              </a:rPr>
              <a:t>produces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4BD547-8829-4E62-9F99-C30577CE9703}"/>
              </a:ext>
            </a:extLst>
          </p:cNvPr>
          <p:cNvSpPr txBox="1"/>
          <p:nvPr/>
        </p:nvSpPr>
        <p:spPr>
          <a:xfrm>
            <a:off x="1020887" y="2813491"/>
            <a:ext cx="1953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ahnschrift" panose="020B0502040204020203" pitchFamily="34" charset="0"/>
              </a:rPr>
              <a:t>godliness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643DC9-CC9B-47B1-952C-1B00C45D0621}"/>
              </a:ext>
            </a:extLst>
          </p:cNvPr>
          <p:cNvSpPr txBox="1"/>
          <p:nvPr/>
        </p:nvSpPr>
        <p:spPr>
          <a:xfrm>
            <a:off x="1020886" y="3773282"/>
            <a:ext cx="4190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ahnschrift" panose="020B0502040204020203" pitchFamily="34" charset="0"/>
              </a:rPr>
              <a:t>brotherly - affection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E6A79C-180A-4EAD-946F-E57D20C966E8}"/>
              </a:ext>
            </a:extLst>
          </p:cNvPr>
          <p:cNvSpPr txBox="1"/>
          <p:nvPr/>
        </p:nvSpPr>
        <p:spPr>
          <a:xfrm>
            <a:off x="1020886" y="4733073"/>
            <a:ext cx="2735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ahnschrift" panose="020B0502040204020203" pitchFamily="34" charset="0"/>
              </a:rPr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264116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1040</TotalTime>
  <Words>56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Bahnschrift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Davis</dc:creator>
  <cp:lastModifiedBy>Steve Davis</cp:lastModifiedBy>
  <cp:revision>8</cp:revision>
  <dcterms:created xsi:type="dcterms:W3CDTF">2018-06-25T19:23:22Z</dcterms:created>
  <dcterms:modified xsi:type="dcterms:W3CDTF">2018-06-26T12:43:40Z</dcterms:modified>
</cp:coreProperties>
</file>