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67" r:id="rId5"/>
    <p:sldId id="268" r:id="rId6"/>
    <p:sldId id="259" r:id="rId7"/>
    <p:sldId id="26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6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5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F0EF-C3E4-7C44-8B83-17D2F8BE0D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196" y="0"/>
            <a:ext cx="5179356" cy="5797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57426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/>
                <a:cs typeface="Arial"/>
              </a:rPr>
              <a:t>Mortify</a:t>
            </a:r>
          </a:p>
          <a:p>
            <a:pPr algn="ctr"/>
            <a:r>
              <a:rPr lang="en-US" b="1" dirty="0">
                <a:latin typeface="Arial"/>
                <a:cs typeface="Arial"/>
              </a:rPr>
              <a:t>Colossians 3:5-9</a:t>
            </a:r>
          </a:p>
        </p:txBody>
      </p:sp>
    </p:spTree>
    <p:extLst>
      <p:ext uri="{BB962C8B-B14F-4D97-AF65-F5344CB8AC3E}">
        <p14:creationId xmlns:p14="http://schemas.microsoft.com/office/powerpoint/2010/main" val="288176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" b="11768"/>
          <a:stretch/>
        </p:blipFill>
        <p:spPr>
          <a:xfrm>
            <a:off x="1333106" y="0"/>
            <a:ext cx="7148928" cy="685800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3101B5E-1743-477B-8BA7-1EF8C89D8798}"/>
              </a:ext>
            </a:extLst>
          </p:cNvPr>
          <p:cNvSpPr/>
          <p:nvPr/>
        </p:nvSpPr>
        <p:spPr>
          <a:xfrm rot="16200000">
            <a:off x="1161670" y="3271823"/>
            <a:ext cx="4113857" cy="948341"/>
          </a:xfrm>
          <a:prstGeom prst="rect">
            <a:avLst/>
          </a:prstGeom>
          <a:solidFill>
            <a:srgbClr val="FFFF00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Colossians 3:5-10</a:t>
            </a:r>
          </a:p>
          <a:p>
            <a:endParaRPr lang="en-US" dirty="0"/>
          </a:p>
          <a:p>
            <a:r>
              <a:rPr lang="en-US" sz="3200" b="1" baseline="30000" dirty="0">
                <a:latin typeface="Arial Black" panose="020B0A04020102020204" pitchFamily="34" charset="0"/>
              </a:rPr>
              <a:t>5</a:t>
            </a:r>
            <a:r>
              <a:rPr lang="en-US" sz="3200" b="1" dirty="0">
                <a:latin typeface="Arial Black" panose="020B0A04020102020204" pitchFamily="34" charset="0"/>
              </a:rPr>
              <a:t> </a:t>
            </a:r>
            <a:r>
              <a:rPr lang="en-US" sz="3200" dirty="0">
                <a:latin typeface="Arial Black" panose="020B0A04020102020204" pitchFamily="34" charset="0"/>
              </a:rPr>
              <a:t>Put to death therefore what is earthly in you: sexual immorality, impurity, passion, evil desire, and covetousness, which is idolatry. </a:t>
            </a:r>
            <a:r>
              <a:rPr lang="en-US" sz="3200" b="1" baseline="30000" dirty="0">
                <a:latin typeface="Arial Black" panose="020B0A04020102020204" pitchFamily="34" charset="0"/>
              </a:rPr>
              <a:t>6</a:t>
            </a:r>
            <a:r>
              <a:rPr lang="en-US" sz="3200" b="1" dirty="0">
                <a:latin typeface="Arial Black" panose="020B0A04020102020204" pitchFamily="34" charset="0"/>
              </a:rPr>
              <a:t> On account of these the wrath of God is coming. </a:t>
            </a:r>
            <a:r>
              <a:rPr lang="en-US" sz="3200" b="1" baseline="30000" dirty="0">
                <a:latin typeface="Arial Black" panose="020B0A04020102020204" pitchFamily="34" charset="0"/>
              </a:rPr>
              <a:t>7</a:t>
            </a:r>
            <a:r>
              <a:rPr lang="en-US" sz="3200" b="1" dirty="0">
                <a:latin typeface="Arial Black" panose="020B0A04020102020204" pitchFamily="34" charset="0"/>
              </a:rPr>
              <a:t> In these you too once walked, when you were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living in them. 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00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Colossians 3:5-10</a:t>
            </a:r>
          </a:p>
          <a:p>
            <a:endParaRPr lang="en-US" dirty="0"/>
          </a:p>
          <a:p>
            <a:r>
              <a:rPr lang="en-US" sz="3200" b="1" baseline="30000" dirty="0">
                <a:latin typeface="Arial Black" panose="020B0A04020102020204" pitchFamily="34" charset="0"/>
              </a:rPr>
              <a:t>8</a:t>
            </a:r>
            <a:r>
              <a:rPr lang="en-US" sz="3200" b="1" dirty="0">
                <a:latin typeface="Arial Black" panose="020B0A04020102020204" pitchFamily="34" charset="0"/>
              </a:rPr>
              <a:t> But now you must put them all away: anger, wrath, malice, slander, and obscene talk from your mouth. </a:t>
            </a:r>
            <a:r>
              <a:rPr lang="en-US" sz="3200" b="1" baseline="30000" dirty="0">
                <a:latin typeface="Arial Black" panose="020B0A04020102020204" pitchFamily="34" charset="0"/>
              </a:rPr>
              <a:t>9</a:t>
            </a:r>
            <a:r>
              <a:rPr lang="en-US" sz="3200" b="1" dirty="0">
                <a:latin typeface="Arial Black" panose="020B0A04020102020204" pitchFamily="34" charset="0"/>
              </a:rPr>
              <a:t> Do not lie to one another, seeing that you have put off the old self with its practices </a:t>
            </a:r>
            <a:r>
              <a:rPr lang="en-US" sz="3200" b="1" baseline="30000" dirty="0">
                <a:latin typeface="Arial Black" panose="020B0A04020102020204" pitchFamily="34" charset="0"/>
              </a:rPr>
              <a:t>10</a:t>
            </a:r>
            <a:r>
              <a:rPr lang="en-US" sz="3200" b="1" dirty="0">
                <a:latin typeface="Arial Black" panose="020B0A04020102020204" pitchFamily="34" charset="0"/>
              </a:rPr>
              <a:t> and have put on the new self, which is being renewed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in knowledge after the image 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of its creator.  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5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1553444"/>
            <a:ext cx="81816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By faith we _________ sin 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 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Get to the ______ of the problem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22237" y="1559749"/>
            <a:ext cx="2271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mortify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182AE9-2911-4574-B9E3-9FA36C877A94}"/>
              </a:ext>
            </a:extLst>
          </p:cNvPr>
          <p:cNvSpPr txBox="1"/>
          <p:nvPr/>
        </p:nvSpPr>
        <p:spPr>
          <a:xfrm>
            <a:off x="2911921" y="2578770"/>
            <a:ext cx="6407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root</a:t>
            </a:r>
          </a:p>
        </p:txBody>
      </p:sp>
    </p:spTree>
    <p:extLst>
      <p:ext uri="{BB962C8B-B14F-4D97-AF65-F5344CB8AC3E}">
        <p14:creationId xmlns:p14="http://schemas.microsoft.com/office/powerpoint/2010/main" val="239926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720" y="1153516"/>
            <a:ext cx="81816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Don’t forget the _____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Black" panose="020B0A04020102020204" pitchFamily="34" charset="0"/>
              </a:rPr>
              <a:t>God still ________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Black" panose="020B0A04020102020204" pitchFamily="34" charset="0"/>
              </a:rPr>
              <a:t>You are not _____ you ______ ___ ___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84237" y="1147826"/>
            <a:ext cx="2271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why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182AE9-2911-4574-B9E3-9FA36C877A94}"/>
              </a:ext>
            </a:extLst>
          </p:cNvPr>
          <p:cNvSpPr txBox="1"/>
          <p:nvPr/>
        </p:nvSpPr>
        <p:spPr>
          <a:xfrm>
            <a:off x="2794188" y="2132892"/>
            <a:ext cx="6407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judges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B73599-093C-45F1-9C53-49DACDEE12D7}"/>
              </a:ext>
            </a:extLst>
          </p:cNvPr>
          <p:cNvSpPr txBox="1"/>
          <p:nvPr/>
        </p:nvSpPr>
        <p:spPr>
          <a:xfrm>
            <a:off x="3541389" y="3122922"/>
            <a:ext cx="6407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who         used  to  be</a:t>
            </a:r>
          </a:p>
        </p:txBody>
      </p:sp>
    </p:spTree>
    <p:extLst>
      <p:ext uri="{BB962C8B-B14F-4D97-AF65-F5344CB8AC3E}">
        <p14:creationId xmlns:p14="http://schemas.microsoft.com/office/powerpoint/2010/main" val="192379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720" y="1153516"/>
            <a:ext cx="81816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You can’t ______ something without __________ something.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3246" y="1645959"/>
            <a:ext cx="2271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starting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182AE9-2911-4574-B9E3-9FA36C877A94}"/>
              </a:ext>
            </a:extLst>
          </p:cNvPr>
          <p:cNvSpPr txBox="1"/>
          <p:nvPr/>
        </p:nvSpPr>
        <p:spPr>
          <a:xfrm>
            <a:off x="2688681" y="1150689"/>
            <a:ext cx="1473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249542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11" y="0"/>
            <a:ext cx="6102555" cy="68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2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36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Steve Davis</cp:lastModifiedBy>
  <cp:revision>18</cp:revision>
  <dcterms:created xsi:type="dcterms:W3CDTF">2018-01-04T14:52:48Z</dcterms:created>
  <dcterms:modified xsi:type="dcterms:W3CDTF">2018-05-01T01:19:33Z</dcterms:modified>
</cp:coreProperties>
</file>