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63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4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9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52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9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6F0EF-C3E4-7C44-8B83-17D2F8BE0D4C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64BC6-38F1-D042-BA5D-8C5DB7B31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6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96" y="0"/>
            <a:ext cx="5179356" cy="57977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574262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Brand New</a:t>
            </a:r>
          </a:p>
          <a:p>
            <a:pPr algn="ctr"/>
            <a:r>
              <a:rPr lang="en-US" b="1" dirty="0">
                <a:latin typeface="Arial"/>
                <a:cs typeface="Arial"/>
              </a:rPr>
              <a:t>2 Corinthians 5:14-17</a:t>
            </a:r>
          </a:p>
        </p:txBody>
      </p:sp>
    </p:spTree>
    <p:extLst>
      <p:ext uri="{BB962C8B-B14F-4D97-AF65-F5344CB8AC3E}">
        <p14:creationId xmlns:p14="http://schemas.microsoft.com/office/powerpoint/2010/main" val="288176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4" b="11768"/>
          <a:stretch/>
        </p:blipFill>
        <p:spPr>
          <a:xfrm>
            <a:off x="1333106" y="0"/>
            <a:ext cx="7148928" cy="685800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3101B5E-1743-477B-8BA7-1EF8C89D8798}"/>
              </a:ext>
            </a:extLst>
          </p:cNvPr>
          <p:cNvSpPr/>
          <p:nvPr/>
        </p:nvSpPr>
        <p:spPr>
          <a:xfrm rot="16200000">
            <a:off x="1161670" y="3271823"/>
            <a:ext cx="4113857" cy="948341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2 Corinthians 5:14-17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14 </a:t>
            </a:r>
            <a:r>
              <a:rPr lang="en-US" sz="3200" dirty="0">
                <a:latin typeface="Arial Black" panose="020B0A04020102020204" pitchFamily="34" charset="0"/>
              </a:rPr>
              <a:t>For the love of Christ controls us, because we have concluded this: that one has died for all, therefore all have died; </a:t>
            </a:r>
            <a:r>
              <a:rPr lang="en-US" sz="3200" b="1" baseline="30000" dirty="0">
                <a:latin typeface="Arial Black" panose="020B0A04020102020204" pitchFamily="34" charset="0"/>
              </a:rPr>
              <a:t>15 </a:t>
            </a:r>
            <a:r>
              <a:rPr lang="en-US" sz="3200" dirty="0">
                <a:latin typeface="Arial Black" panose="020B0A04020102020204" pitchFamily="34" charset="0"/>
              </a:rPr>
              <a:t>and he died for all, that those who live might no longer live for themselves but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for him who for their sake 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died and was raised.</a:t>
            </a:r>
          </a:p>
        </p:txBody>
      </p:sp>
    </p:spTree>
    <p:extLst>
      <p:ext uri="{BB962C8B-B14F-4D97-AF65-F5344CB8AC3E}">
        <p14:creationId xmlns:p14="http://schemas.microsoft.com/office/powerpoint/2010/main" val="398300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452" y="505711"/>
            <a:ext cx="810302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2 Corinthians 5:14-17</a:t>
            </a:r>
          </a:p>
          <a:p>
            <a:endParaRPr lang="en-US" dirty="0"/>
          </a:p>
          <a:p>
            <a:r>
              <a:rPr lang="en-US" sz="3200" b="1" baseline="30000" dirty="0">
                <a:latin typeface="Arial Black" panose="020B0A04020102020204" pitchFamily="34" charset="0"/>
              </a:rPr>
              <a:t>16 </a:t>
            </a:r>
            <a:r>
              <a:rPr lang="en-US" sz="3200" dirty="0">
                <a:latin typeface="Arial Black" panose="020B0A04020102020204" pitchFamily="34" charset="0"/>
              </a:rPr>
              <a:t>From now on, therefore, we regard no one according to the flesh. Even though we once regarded Christ according to the flesh, we regard him thus no longer. </a:t>
            </a:r>
            <a:r>
              <a:rPr lang="en-US" sz="3200" b="1" baseline="30000" dirty="0">
                <a:latin typeface="Arial Black" panose="020B0A04020102020204" pitchFamily="34" charset="0"/>
              </a:rPr>
              <a:t>17 </a:t>
            </a:r>
            <a:r>
              <a:rPr lang="en-US" sz="3200" dirty="0">
                <a:latin typeface="Arial Black" panose="020B0A04020102020204" pitchFamily="34" charset="0"/>
              </a:rPr>
              <a:t>Therefore, if anyone is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in Christ, he is a new creation.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The old has passed away;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behold, the new has come. </a:t>
            </a:r>
          </a:p>
        </p:txBody>
      </p:sp>
    </p:spTree>
    <p:extLst>
      <p:ext uri="{BB962C8B-B14F-4D97-AF65-F5344CB8AC3E}">
        <p14:creationId xmlns:p14="http://schemas.microsoft.com/office/powerpoint/2010/main" val="130108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82" y="550663"/>
            <a:ext cx="8181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Because I am brand new: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The love of Christ __________ me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I live for _____ not for ____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 </a:t>
            </a:r>
          </a:p>
          <a:p>
            <a:r>
              <a:rPr lang="en-US" sz="3200" dirty="0">
                <a:latin typeface="Arial Black" panose="020B0A04020102020204" pitchFamily="34" charset="0"/>
              </a:rPr>
              <a:t>I see ___________ including _________ through _______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 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1630" y="1518632"/>
            <a:ext cx="2271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controls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012320-2594-420B-B1B0-4F9173872FEC}"/>
              </a:ext>
            </a:extLst>
          </p:cNvPr>
          <p:cNvSpPr txBox="1"/>
          <p:nvPr/>
        </p:nvSpPr>
        <p:spPr>
          <a:xfrm>
            <a:off x="2413546" y="2520432"/>
            <a:ext cx="1220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Him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6D88A4-B75A-426A-8433-AE1271E544A8}"/>
              </a:ext>
            </a:extLst>
          </p:cNvPr>
          <p:cNvSpPr txBox="1"/>
          <p:nvPr/>
        </p:nvSpPr>
        <p:spPr>
          <a:xfrm>
            <a:off x="5156546" y="2514703"/>
            <a:ext cx="3174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82AE9-2911-4574-B9E3-9FA36C877A94}"/>
              </a:ext>
            </a:extLst>
          </p:cNvPr>
          <p:cNvSpPr txBox="1"/>
          <p:nvPr/>
        </p:nvSpPr>
        <p:spPr>
          <a:xfrm>
            <a:off x="1716170" y="3511061"/>
            <a:ext cx="64079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everyone                   myself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AF6133-D857-4024-A651-657779E183D0}"/>
              </a:ext>
            </a:extLst>
          </p:cNvPr>
          <p:cNvSpPr txBox="1"/>
          <p:nvPr/>
        </p:nvSpPr>
        <p:spPr>
          <a:xfrm>
            <a:off x="2311942" y="4000631"/>
            <a:ext cx="3174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 Black" panose="020B0A04020102020204" pitchFamily="34" charset="0"/>
                <a:cs typeface="Arial"/>
              </a:rPr>
              <a:t>Christ</a:t>
            </a:r>
          </a:p>
        </p:txBody>
      </p:sp>
    </p:spTree>
    <p:extLst>
      <p:ext uri="{BB962C8B-B14F-4D97-AF65-F5344CB8AC3E}">
        <p14:creationId xmlns:p14="http://schemas.microsoft.com/office/powerpoint/2010/main" val="192379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sciples Hous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11" y="0"/>
            <a:ext cx="6102555" cy="683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82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 User</dc:creator>
  <cp:lastModifiedBy>Steve Davis</cp:lastModifiedBy>
  <cp:revision>14</cp:revision>
  <dcterms:created xsi:type="dcterms:W3CDTF">2018-01-04T14:52:48Z</dcterms:created>
  <dcterms:modified xsi:type="dcterms:W3CDTF">2018-04-17T02:03:34Z</dcterms:modified>
</cp:coreProperties>
</file>