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  <p:sldId id="263" r:id="rId6"/>
    <p:sldId id="264" r:id="rId7"/>
    <p:sldId id="265" r:id="rId8"/>
    <p:sldId id="266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96" y="1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1" y="57426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Abiding in Christ Through Prayer</a:t>
            </a:r>
          </a:p>
          <a:p>
            <a:pPr algn="ctr"/>
            <a:r>
              <a:rPr lang="en-US" b="1" dirty="0">
                <a:latin typeface="Arial"/>
                <a:cs typeface="Arial"/>
              </a:rPr>
              <a:t>John 15:7</a:t>
            </a: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2857106" y="1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101B5E-1743-477B-8BA7-1EF8C89D8798}"/>
              </a:ext>
            </a:extLst>
          </p:cNvPr>
          <p:cNvSpPr/>
          <p:nvPr/>
        </p:nvSpPr>
        <p:spPr>
          <a:xfrm>
            <a:off x="3499556" y="5892800"/>
            <a:ext cx="5835338" cy="428978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452" y="505712"/>
            <a:ext cx="8103026" cy="250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John 15:7</a:t>
            </a:r>
          </a:p>
          <a:p>
            <a:endParaRPr lang="en-US" sz="1050" dirty="0"/>
          </a:p>
          <a:p>
            <a:endParaRPr lang="en-US" dirty="0"/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abide in me, and my words abide in you, ask whatever you wish, and it will be done for you.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4500" y="550663"/>
            <a:ext cx="3263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137403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4500" y="550663"/>
            <a:ext cx="3263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relationship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4499" y="2020926"/>
            <a:ext cx="326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conversation</a:t>
            </a:r>
          </a:p>
        </p:txBody>
      </p:sp>
    </p:spTree>
    <p:extLst>
      <p:ext uri="{BB962C8B-B14F-4D97-AF65-F5344CB8AC3E}">
        <p14:creationId xmlns:p14="http://schemas.microsoft.com/office/powerpoint/2010/main" val="204440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4500" y="550663"/>
            <a:ext cx="3263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relationship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4499" y="2020926"/>
            <a:ext cx="326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conversation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12320-2594-420B-B1B0-4F9173872FEC}"/>
              </a:ext>
            </a:extLst>
          </p:cNvPr>
          <p:cNvSpPr txBox="1"/>
          <p:nvPr/>
        </p:nvSpPr>
        <p:spPr>
          <a:xfrm>
            <a:off x="3874499" y="3491188"/>
            <a:ext cx="3174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04389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______________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4500" y="550663"/>
            <a:ext cx="3263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relationship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4499" y="2020926"/>
            <a:ext cx="326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conversation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12320-2594-420B-B1B0-4F9173872FEC}"/>
              </a:ext>
            </a:extLst>
          </p:cNvPr>
          <p:cNvSpPr txBox="1"/>
          <p:nvPr/>
        </p:nvSpPr>
        <p:spPr>
          <a:xfrm>
            <a:off x="3874499" y="3491188"/>
            <a:ext cx="3174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transformation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D88A4-B75A-426A-8433-AE1271E544A8}"/>
              </a:ext>
            </a:extLst>
          </p:cNvPr>
          <p:cNvSpPr txBox="1"/>
          <p:nvPr/>
        </p:nvSpPr>
        <p:spPr>
          <a:xfrm>
            <a:off x="3874499" y="4889341"/>
            <a:ext cx="317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glorification</a:t>
            </a:r>
          </a:p>
        </p:txBody>
      </p:sp>
    </p:spTree>
    <p:extLst>
      <p:ext uri="{BB962C8B-B14F-4D97-AF65-F5344CB8AC3E}">
        <p14:creationId xmlns:p14="http://schemas.microsoft.com/office/powerpoint/2010/main" val="1506926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12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105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J L</cp:lastModifiedBy>
  <cp:revision>12</cp:revision>
  <dcterms:created xsi:type="dcterms:W3CDTF">2018-01-04T14:52:48Z</dcterms:created>
  <dcterms:modified xsi:type="dcterms:W3CDTF">2018-02-10T21:55:16Z</dcterms:modified>
</cp:coreProperties>
</file>