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80" r:id="rId4"/>
    <p:sldId id="281" r:id="rId5"/>
    <p:sldId id="282" r:id="rId6"/>
    <p:sldId id="283" r:id="rId7"/>
    <p:sldId id="284" r:id="rId8"/>
    <p:sldId id="262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138B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126" d="100"/>
          <a:sy n="126" d="100"/>
        </p:scale>
        <p:origin x="-155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74D40-3485-4428-B888-482F42B00F5D}" type="datetimeFigureOut">
              <a:rPr lang="en-US" smtClean="0"/>
              <a:t>8/18/17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3E6FA-F062-47EA-82F8-AC171FCBA2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3869175"/>
      </p:ext>
    </p:extLst>
  </p:cSld>
  <p:clrMapOvr>
    <a:masterClrMapping/>
  </p:clrMapOvr>
  <p:transition xmlns:p14="http://schemas.microsoft.com/office/powerpoint/2010/main"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74D40-3485-4428-B888-482F42B00F5D}" type="datetimeFigureOut">
              <a:rPr lang="en-US" smtClean="0"/>
              <a:t>8/18/17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3E6FA-F062-47EA-82F8-AC171FCBA2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5943873"/>
      </p:ext>
    </p:extLst>
  </p:cSld>
  <p:clrMapOvr>
    <a:masterClrMapping/>
  </p:clrMapOvr>
  <p:transition xmlns:p14="http://schemas.microsoft.com/office/powerpoint/2010/main"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74D40-3485-4428-B888-482F42B00F5D}" type="datetimeFigureOut">
              <a:rPr lang="en-US" smtClean="0"/>
              <a:t>8/18/17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3E6FA-F062-47EA-82F8-AC171FCBA2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714774"/>
      </p:ext>
    </p:extLst>
  </p:cSld>
  <p:clrMapOvr>
    <a:masterClrMapping/>
  </p:clrMapOvr>
  <p:transition xmlns:p14="http://schemas.microsoft.com/office/powerpoint/2010/main"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74D40-3485-4428-B888-482F42B00F5D}" type="datetimeFigureOut">
              <a:rPr lang="en-US" smtClean="0"/>
              <a:t>8/18/17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3E6FA-F062-47EA-82F8-AC171FCBA2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452905"/>
      </p:ext>
    </p:extLst>
  </p:cSld>
  <p:clrMapOvr>
    <a:masterClrMapping/>
  </p:clrMapOvr>
  <p:transition xmlns:p14="http://schemas.microsoft.com/office/powerpoint/2010/main"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74D40-3485-4428-B888-482F42B00F5D}" type="datetimeFigureOut">
              <a:rPr lang="en-US" smtClean="0"/>
              <a:t>8/18/17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3E6FA-F062-47EA-82F8-AC171FCBA2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9113383"/>
      </p:ext>
    </p:extLst>
  </p:cSld>
  <p:clrMapOvr>
    <a:masterClrMapping/>
  </p:clrMapOvr>
  <p:transition xmlns:p14="http://schemas.microsoft.com/office/powerpoint/2010/main"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74D40-3485-4428-B888-482F42B00F5D}" type="datetimeFigureOut">
              <a:rPr lang="en-US" smtClean="0"/>
              <a:t>8/18/17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3E6FA-F062-47EA-82F8-AC171FCBA2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2267584"/>
      </p:ext>
    </p:extLst>
  </p:cSld>
  <p:clrMapOvr>
    <a:masterClrMapping/>
  </p:clrMapOvr>
  <p:transition xmlns:p14="http://schemas.microsoft.com/office/powerpoint/2010/main"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74D40-3485-4428-B888-482F42B00F5D}" type="datetimeFigureOut">
              <a:rPr lang="en-US" smtClean="0"/>
              <a:t>8/18/17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3E6FA-F062-47EA-82F8-AC171FCBA2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4067470"/>
      </p:ext>
    </p:extLst>
  </p:cSld>
  <p:clrMapOvr>
    <a:masterClrMapping/>
  </p:clrMapOvr>
  <p:transition xmlns:p14="http://schemas.microsoft.com/office/powerpoint/2010/main"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74D40-3485-4428-B888-482F42B00F5D}" type="datetimeFigureOut">
              <a:rPr lang="en-US" smtClean="0"/>
              <a:t>8/18/17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3E6FA-F062-47EA-82F8-AC171FCBA2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964855"/>
      </p:ext>
    </p:extLst>
  </p:cSld>
  <p:clrMapOvr>
    <a:masterClrMapping/>
  </p:clrMapOvr>
  <p:transition xmlns:p14="http://schemas.microsoft.com/office/powerpoint/2010/main"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74D40-3485-4428-B888-482F42B00F5D}" type="datetimeFigureOut">
              <a:rPr lang="en-US" smtClean="0"/>
              <a:t>8/18/17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3E6FA-F062-47EA-82F8-AC171FCBA2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761363"/>
      </p:ext>
    </p:extLst>
  </p:cSld>
  <p:clrMapOvr>
    <a:masterClrMapping/>
  </p:clrMapOvr>
  <p:transition xmlns:p14="http://schemas.microsoft.com/office/powerpoint/2010/main"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74D40-3485-4428-B888-482F42B00F5D}" type="datetimeFigureOut">
              <a:rPr lang="en-US" smtClean="0"/>
              <a:t>8/18/17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3E6FA-F062-47EA-82F8-AC171FCBA2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6228475"/>
      </p:ext>
    </p:extLst>
  </p:cSld>
  <p:clrMapOvr>
    <a:masterClrMapping/>
  </p:clrMapOvr>
  <p:transition xmlns:p14="http://schemas.microsoft.com/office/powerpoint/2010/main"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74D40-3485-4428-B888-482F42B00F5D}" type="datetimeFigureOut">
              <a:rPr lang="en-US" smtClean="0"/>
              <a:t>8/18/17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3E6FA-F062-47EA-82F8-AC171FCBA2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926732"/>
      </p:ext>
    </p:extLst>
  </p:cSld>
  <p:clrMapOvr>
    <a:masterClrMapping/>
  </p:clrMapOvr>
  <p:transition xmlns:p14="http://schemas.microsoft.com/office/powerpoint/2010/main"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C74D40-3485-4428-B888-482F42B00F5D}" type="datetimeFigureOut">
              <a:rPr lang="en-US" smtClean="0"/>
              <a:t>8/18/17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63E6FA-F062-47EA-82F8-AC171FCBA2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0591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xmlns:p14="http://schemas.microsoft.com/office/powerpoint/2010/main" spd="slow">
    <p:fade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A64C4B50-6830-48F4-9C09-F48B0533784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954" y="1144413"/>
            <a:ext cx="7464056" cy="1713488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F5B0FA48-A8DC-41DD-89C1-629BA4D1FFD5}"/>
              </a:ext>
            </a:extLst>
          </p:cNvPr>
          <p:cNvSpPr txBox="1"/>
          <p:nvPr/>
        </p:nvSpPr>
        <p:spPr>
          <a:xfrm>
            <a:off x="265814" y="3488363"/>
            <a:ext cx="8665535" cy="163121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/>
                <a:cs typeface="Arial Black"/>
              </a:rPr>
              <a:t>Who we are and what we do</a:t>
            </a:r>
          </a:p>
          <a:p>
            <a:pPr algn="ctr"/>
            <a:r>
              <a:rPr lang="en-US" sz="32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/>
                <a:cs typeface="Arial Black"/>
              </a:rPr>
              <a:t>Missions Together</a:t>
            </a:r>
            <a:endParaRPr lang="en-US" sz="3200" b="1" dirty="0">
              <a:ln>
                <a:solidFill>
                  <a:schemeClr val="tx1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/>
              <a:cs typeface="Arial Black"/>
            </a:endParaRPr>
          </a:p>
          <a:p>
            <a:pPr algn="ctr"/>
            <a:r>
              <a:rPr lang="en-US" sz="28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/>
                <a:cs typeface="Arial Black"/>
              </a:rPr>
              <a:t>Acts </a:t>
            </a:r>
            <a:r>
              <a:rPr lang="en-US" sz="28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/>
                <a:cs typeface="Arial Black"/>
              </a:rPr>
              <a:t>8:6-39</a:t>
            </a:r>
            <a:endParaRPr lang="en-US" sz="2800" b="1" dirty="0">
              <a:ln>
                <a:solidFill>
                  <a:schemeClr val="tx1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/>
              <a:cs typeface="Arial Black"/>
            </a:endParaRPr>
          </a:p>
        </p:txBody>
      </p:sp>
    </p:spTree>
    <p:extLst>
      <p:ext uri="{BB962C8B-B14F-4D97-AF65-F5344CB8AC3E}">
        <p14:creationId xmlns:p14="http://schemas.microsoft.com/office/powerpoint/2010/main" val="1501397432"/>
      </p:ext>
    </p:extLst>
  </p:cSld>
  <p:clrMapOvr>
    <a:masterClrMapping/>
  </p:clrMapOvr>
  <p:transition xmlns:p14="http://schemas.microsoft.com/office/powerpoint/2010/main" spd="slow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A64C4B50-6830-48F4-9C09-F48B0533784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912" y="161964"/>
            <a:ext cx="4695559" cy="1077937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F5B0FA48-A8DC-41DD-89C1-629BA4D1FFD5}"/>
              </a:ext>
            </a:extLst>
          </p:cNvPr>
          <p:cNvSpPr txBox="1"/>
          <p:nvPr/>
        </p:nvSpPr>
        <p:spPr>
          <a:xfrm>
            <a:off x="499730" y="1453823"/>
            <a:ext cx="8357191" cy="452431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b="1" baseline="30000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Black"/>
                <a:cs typeface="Arial Black"/>
              </a:rPr>
              <a:t>26 </a:t>
            </a:r>
            <a:r>
              <a:rPr lang="en-US" sz="3200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Black"/>
                <a:cs typeface="Arial Black"/>
              </a:rPr>
              <a:t>Now an angel of the Lord said to Philip, “Rise and go toward the south to the road that goes down from Jerusalem to Gaza.” This is a desert place. </a:t>
            </a:r>
            <a:r>
              <a:rPr lang="en-US" sz="3200" b="1" baseline="30000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Black"/>
                <a:cs typeface="Arial Black"/>
              </a:rPr>
              <a:t>27 </a:t>
            </a:r>
            <a:r>
              <a:rPr lang="en-US" sz="3200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Black"/>
                <a:cs typeface="Arial Black"/>
              </a:rPr>
              <a:t>And he rose and went. And there was an Ethiopian, a eunuch, a court official of Candace, queen of the Ethiopians</a:t>
            </a:r>
            <a:r>
              <a:rPr lang="en-US" sz="3200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Black"/>
                <a:cs typeface="Arial Black"/>
              </a:rPr>
              <a:t>, who </a:t>
            </a:r>
            <a:r>
              <a:rPr lang="en-US" sz="3200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Black"/>
                <a:cs typeface="Arial Black"/>
              </a:rPr>
              <a:t>was in charge of all </a:t>
            </a:r>
            <a:r>
              <a:rPr lang="en-US" sz="3200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Black"/>
                <a:cs typeface="Arial Black"/>
              </a:rPr>
              <a:t>her</a:t>
            </a:r>
            <a:endParaRPr lang="en-US" sz="3200" dirty="0">
              <a:ln>
                <a:solidFill>
                  <a:schemeClr val="tx1"/>
                </a:solidFill>
              </a:ln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 Black"/>
              <a:cs typeface="Arial Black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74096DA9-1176-44F0-BFE9-16CE44F5864C}"/>
              </a:ext>
            </a:extLst>
          </p:cNvPr>
          <p:cNvSpPr txBox="1"/>
          <p:nvPr/>
        </p:nvSpPr>
        <p:spPr>
          <a:xfrm>
            <a:off x="5553740" y="469700"/>
            <a:ext cx="3345849" cy="58477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/>
                <a:cs typeface="Arial Black"/>
              </a:rPr>
              <a:t>Acts 8:26-27a</a:t>
            </a:r>
            <a:endParaRPr lang="en-US" sz="3200" b="1" dirty="0">
              <a:ln>
                <a:solidFill>
                  <a:schemeClr val="tx1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/>
              <a:cs typeface="Arial Black"/>
            </a:endParaRPr>
          </a:p>
        </p:txBody>
      </p:sp>
    </p:spTree>
    <p:extLst>
      <p:ext uri="{BB962C8B-B14F-4D97-AF65-F5344CB8AC3E}">
        <p14:creationId xmlns:p14="http://schemas.microsoft.com/office/powerpoint/2010/main" val="848998427"/>
      </p:ext>
    </p:extLst>
  </p:cSld>
  <p:clrMapOvr>
    <a:masterClrMapping/>
  </p:clrMapOvr>
  <p:transition xmlns:p14="http://schemas.microsoft.com/office/powerpoint/2010/main" spd="slow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A64C4B50-6830-48F4-9C09-F48B0533784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912" y="161964"/>
            <a:ext cx="4695559" cy="1077937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F5B0FA48-A8DC-41DD-89C1-629BA4D1FFD5}"/>
              </a:ext>
            </a:extLst>
          </p:cNvPr>
          <p:cNvSpPr txBox="1"/>
          <p:nvPr/>
        </p:nvSpPr>
        <p:spPr>
          <a:xfrm>
            <a:off x="499730" y="1453823"/>
            <a:ext cx="8357191" cy="452431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Black"/>
                <a:cs typeface="Arial Black"/>
              </a:rPr>
              <a:t>treasure</a:t>
            </a:r>
            <a:r>
              <a:rPr lang="en-US" sz="3200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Black"/>
                <a:cs typeface="Arial Black"/>
              </a:rPr>
              <a:t>. He had come to Jerusalem to worship </a:t>
            </a:r>
            <a:r>
              <a:rPr lang="en-US" sz="3200" b="1" baseline="30000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Black"/>
                <a:cs typeface="Arial Black"/>
              </a:rPr>
              <a:t>28 </a:t>
            </a:r>
            <a:r>
              <a:rPr lang="en-US" sz="3200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Black"/>
                <a:cs typeface="Arial Black"/>
              </a:rPr>
              <a:t>and was returning, seated in his chariot, and he was reading the prophet Isaiah. </a:t>
            </a:r>
            <a:r>
              <a:rPr lang="en-US" sz="3200" b="1" baseline="30000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Black"/>
                <a:cs typeface="Arial Black"/>
              </a:rPr>
              <a:t>29 </a:t>
            </a:r>
            <a:r>
              <a:rPr lang="en-US" sz="3200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Black"/>
                <a:cs typeface="Arial Black"/>
              </a:rPr>
              <a:t>And the Spirit said to Philip, “Go over and join this chariot.” </a:t>
            </a:r>
            <a:r>
              <a:rPr lang="en-US" sz="3200" b="1" baseline="30000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Black"/>
                <a:cs typeface="Arial Black"/>
              </a:rPr>
              <a:t>30 </a:t>
            </a:r>
            <a:r>
              <a:rPr lang="en-US" sz="3200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Black"/>
                <a:cs typeface="Arial Black"/>
              </a:rPr>
              <a:t>So Philip ran to him and heard him reading Isaiah the prophet and asked, “Do you understand what you are reading?</a:t>
            </a:r>
            <a:r>
              <a:rPr lang="en-US" sz="3200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Black"/>
                <a:cs typeface="Arial Black"/>
              </a:rPr>
              <a:t>”</a:t>
            </a:r>
            <a:endParaRPr lang="en-US" sz="3200" dirty="0">
              <a:ln>
                <a:solidFill>
                  <a:schemeClr val="tx1"/>
                </a:solidFill>
              </a:ln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 Black"/>
              <a:cs typeface="Arial Black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74096DA9-1176-44F0-BFE9-16CE44F5864C}"/>
              </a:ext>
            </a:extLst>
          </p:cNvPr>
          <p:cNvSpPr txBox="1"/>
          <p:nvPr/>
        </p:nvSpPr>
        <p:spPr>
          <a:xfrm>
            <a:off x="5553740" y="469700"/>
            <a:ext cx="3345849" cy="58477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/>
                <a:cs typeface="Arial Black"/>
              </a:rPr>
              <a:t>Acts 8:27a-30</a:t>
            </a:r>
            <a:endParaRPr lang="en-US" sz="3200" b="1" dirty="0">
              <a:ln>
                <a:solidFill>
                  <a:schemeClr val="tx1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/>
              <a:cs typeface="Arial Black"/>
            </a:endParaRPr>
          </a:p>
        </p:txBody>
      </p:sp>
    </p:spTree>
    <p:extLst>
      <p:ext uri="{BB962C8B-B14F-4D97-AF65-F5344CB8AC3E}">
        <p14:creationId xmlns:p14="http://schemas.microsoft.com/office/powerpoint/2010/main" val="3761015203"/>
      </p:ext>
    </p:extLst>
  </p:cSld>
  <p:clrMapOvr>
    <a:masterClrMapping/>
  </p:clrMapOvr>
  <p:transition xmlns:p14="http://schemas.microsoft.com/office/powerpoint/2010/main" spd="slow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A64C4B50-6830-48F4-9C09-F48B0533784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912" y="161964"/>
            <a:ext cx="4695559" cy="1077937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F5B0FA48-A8DC-41DD-89C1-629BA4D1FFD5}"/>
              </a:ext>
            </a:extLst>
          </p:cNvPr>
          <p:cNvSpPr txBox="1"/>
          <p:nvPr/>
        </p:nvSpPr>
        <p:spPr>
          <a:xfrm>
            <a:off x="499730" y="1453823"/>
            <a:ext cx="8357191" cy="501675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b="1" baseline="30000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Black"/>
                <a:cs typeface="Arial Black"/>
              </a:rPr>
              <a:t>31</a:t>
            </a:r>
            <a:r>
              <a:rPr lang="en-US" sz="3200" b="1" baseline="30000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Black"/>
                <a:cs typeface="Arial Black"/>
              </a:rPr>
              <a:t> </a:t>
            </a:r>
            <a:r>
              <a:rPr lang="en-US" sz="3200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Black"/>
                <a:cs typeface="Arial Black"/>
              </a:rPr>
              <a:t>And he said, “How can I, unless someone guides me?” And he invited Philip to come up and sit with him.</a:t>
            </a:r>
            <a:r>
              <a:rPr lang="en-US" sz="3200" b="1" baseline="30000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Black"/>
                <a:cs typeface="Arial Black"/>
              </a:rPr>
              <a:t>32 </a:t>
            </a:r>
            <a:r>
              <a:rPr lang="en-US" sz="3200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Black"/>
                <a:cs typeface="Arial Black"/>
              </a:rPr>
              <a:t>Now the passage of the Scripture that he was reading was this:</a:t>
            </a:r>
          </a:p>
          <a:p>
            <a:r>
              <a:rPr lang="en-US" sz="3200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Black"/>
                <a:cs typeface="Arial Black"/>
              </a:rPr>
              <a:t>    “</a:t>
            </a:r>
            <a:r>
              <a:rPr lang="en-US" sz="3200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Black"/>
                <a:cs typeface="Arial Black"/>
              </a:rPr>
              <a:t>Like a sheep he was led to the </a:t>
            </a:r>
            <a:endParaRPr lang="en-US" sz="3200" dirty="0" smtClean="0">
              <a:ln>
                <a:solidFill>
                  <a:schemeClr val="tx1"/>
                </a:solidFill>
              </a:ln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 Black"/>
              <a:cs typeface="Arial Black"/>
            </a:endParaRPr>
          </a:p>
          <a:p>
            <a:r>
              <a:rPr lang="en-US" sz="3200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Black"/>
                <a:cs typeface="Arial Black"/>
              </a:rPr>
              <a:t> </a:t>
            </a:r>
            <a:r>
              <a:rPr lang="en-US" sz="3200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Black"/>
                <a:cs typeface="Arial Black"/>
              </a:rPr>
              <a:t>   slaughter</a:t>
            </a:r>
            <a:r>
              <a:rPr lang="en-US" sz="3200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Black"/>
                <a:cs typeface="Arial Black"/>
              </a:rPr>
              <a:t> </a:t>
            </a:r>
            <a:r>
              <a:rPr lang="en-US" sz="3200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Black"/>
                <a:cs typeface="Arial Black"/>
              </a:rPr>
              <a:t>and </a:t>
            </a:r>
            <a:r>
              <a:rPr lang="en-US" sz="3200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Black"/>
                <a:cs typeface="Arial Black"/>
              </a:rPr>
              <a:t>like a lamb </a:t>
            </a:r>
            <a:r>
              <a:rPr lang="en-US" sz="3200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Black"/>
                <a:cs typeface="Arial Black"/>
              </a:rPr>
              <a:t>before</a:t>
            </a:r>
          </a:p>
          <a:p>
            <a:r>
              <a:rPr lang="en-US" sz="3200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Black"/>
                <a:cs typeface="Arial Black"/>
              </a:rPr>
              <a:t> </a:t>
            </a:r>
            <a:r>
              <a:rPr lang="en-US" sz="3200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Black"/>
                <a:cs typeface="Arial Black"/>
              </a:rPr>
              <a:t>   </a:t>
            </a:r>
            <a:r>
              <a:rPr lang="en-US" sz="3200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Black"/>
                <a:cs typeface="Arial Black"/>
              </a:rPr>
              <a:t>its shearer is silent</a:t>
            </a:r>
            <a:r>
              <a:rPr lang="en-US" sz="3200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Black"/>
                <a:cs typeface="Arial Black"/>
              </a:rPr>
              <a:t>,</a:t>
            </a:r>
            <a:r>
              <a:rPr lang="en-US" sz="3200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Black"/>
                <a:cs typeface="Arial Black"/>
              </a:rPr>
              <a:t> </a:t>
            </a:r>
            <a:r>
              <a:rPr lang="en-US" sz="3200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Black"/>
                <a:cs typeface="Arial Black"/>
              </a:rPr>
              <a:t>so </a:t>
            </a:r>
            <a:r>
              <a:rPr lang="en-US" sz="3200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Black"/>
                <a:cs typeface="Arial Black"/>
              </a:rPr>
              <a:t>he </a:t>
            </a:r>
            <a:r>
              <a:rPr lang="en-US" sz="3200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Black"/>
                <a:cs typeface="Arial Black"/>
              </a:rPr>
              <a:t>opens</a:t>
            </a:r>
          </a:p>
          <a:p>
            <a:r>
              <a:rPr lang="en-US" sz="3200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Black"/>
                <a:cs typeface="Arial Black"/>
              </a:rPr>
              <a:t> </a:t>
            </a:r>
            <a:r>
              <a:rPr lang="en-US" sz="3200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Black"/>
                <a:cs typeface="Arial Black"/>
              </a:rPr>
              <a:t>   </a:t>
            </a:r>
            <a:r>
              <a:rPr lang="en-US" sz="3200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Black"/>
                <a:cs typeface="Arial Black"/>
              </a:rPr>
              <a:t>not his mouth</a:t>
            </a:r>
            <a:r>
              <a:rPr lang="en-US" sz="3200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Black"/>
                <a:cs typeface="Arial Black"/>
              </a:rPr>
              <a:t>.</a:t>
            </a:r>
            <a:endParaRPr lang="en-US" sz="3200" dirty="0">
              <a:ln>
                <a:solidFill>
                  <a:schemeClr val="tx1"/>
                </a:solidFill>
              </a:ln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 Black"/>
              <a:cs typeface="Arial Black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74096DA9-1176-44F0-BFE9-16CE44F5864C}"/>
              </a:ext>
            </a:extLst>
          </p:cNvPr>
          <p:cNvSpPr txBox="1"/>
          <p:nvPr/>
        </p:nvSpPr>
        <p:spPr>
          <a:xfrm>
            <a:off x="5553740" y="469700"/>
            <a:ext cx="3345849" cy="58477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/>
                <a:cs typeface="Arial Black"/>
              </a:rPr>
              <a:t>Acts 8:31-32</a:t>
            </a:r>
            <a:endParaRPr lang="en-US" sz="3200" b="1" dirty="0">
              <a:ln>
                <a:solidFill>
                  <a:schemeClr val="tx1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/>
              <a:cs typeface="Arial Black"/>
            </a:endParaRPr>
          </a:p>
        </p:txBody>
      </p:sp>
    </p:spTree>
    <p:extLst>
      <p:ext uri="{BB962C8B-B14F-4D97-AF65-F5344CB8AC3E}">
        <p14:creationId xmlns:p14="http://schemas.microsoft.com/office/powerpoint/2010/main" val="3024353235"/>
      </p:ext>
    </p:extLst>
  </p:cSld>
  <p:clrMapOvr>
    <a:masterClrMapping/>
  </p:clrMapOvr>
  <p:transition xmlns:p14="http://schemas.microsoft.com/office/powerpoint/2010/main" spd="slow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A64C4B50-6830-48F4-9C09-F48B0533784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912" y="161964"/>
            <a:ext cx="4695559" cy="1077937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F5B0FA48-A8DC-41DD-89C1-629BA4D1FFD5}"/>
              </a:ext>
            </a:extLst>
          </p:cNvPr>
          <p:cNvSpPr txBox="1"/>
          <p:nvPr/>
        </p:nvSpPr>
        <p:spPr>
          <a:xfrm>
            <a:off x="499730" y="1453823"/>
            <a:ext cx="8357191" cy="4031873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b="1" baseline="30000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Black"/>
                <a:cs typeface="Arial Black"/>
              </a:rPr>
              <a:t>     33</a:t>
            </a:r>
            <a:r>
              <a:rPr lang="en-US" sz="3200" b="1" baseline="30000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Black"/>
                <a:cs typeface="Arial Black"/>
              </a:rPr>
              <a:t> </a:t>
            </a:r>
            <a:r>
              <a:rPr lang="en-US" sz="3200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Black"/>
                <a:cs typeface="Arial Black"/>
              </a:rPr>
              <a:t>In his humiliation justice </a:t>
            </a:r>
            <a:r>
              <a:rPr lang="en-US" sz="3200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Black"/>
                <a:cs typeface="Arial Black"/>
              </a:rPr>
              <a:t>was</a:t>
            </a:r>
          </a:p>
          <a:p>
            <a:r>
              <a:rPr lang="en-US" sz="3200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Black"/>
                <a:cs typeface="Arial Black"/>
              </a:rPr>
              <a:t> </a:t>
            </a:r>
            <a:r>
              <a:rPr lang="en-US" sz="3200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Black"/>
                <a:cs typeface="Arial Black"/>
              </a:rPr>
              <a:t>   </a:t>
            </a:r>
            <a:r>
              <a:rPr lang="en-US" sz="3200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Black"/>
                <a:cs typeface="Arial Black"/>
              </a:rPr>
              <a:t>denied </a:t>
            </a:r>
            <a:r>
              <a:rPr lang="en-US" sz="3200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Black"/>
                <a:cs typeface="Arial Black"/>
              </a:rPr>
              <a:t>him.</a:t>
            </a:r>
            <a:r>
              <a:rPr lang="en-US" sz="3200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Black"/>
                <a:cs typeface="Arial Black"/>
              </a:rPr>
              <a:t> </a:t>
            </a:r>
            <a:r>
              <a:rPr lang="en-US" sz="3200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Black"/>
                <a:cs typeface="Arial Black"/>
              </a:rPr>
              <a:t>Who </a:t>
            </a:r>
            <a:r>
              <a:rPr lang="en-US" sz="3200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Black"/>
                <a:cs typeface="Arial Black"/>
              </a:rPr>
              <a:t>can describe </a:t>
            </a:r>
            <a:r>
              <a:rPr lang="en-US" sz="3200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Black"/>
                <a:cs typeface="Arial Black"/>
              </a:rPr>
              <a:t>his</a:t>
            </a:r>
          </a:p>
          <a:p>
            <a:r>
              <a:rPr lang="en-US" sz="3200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Black"/>
                <a:cs typeface="Arial Black"/>
              </a:rPr>
              <a:t> </a:t>
            </a:r>
            <a:r>
              <a:rPr lang="en-US" sz="3200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Black"/>
                <a:cs typeface="Arial Black"/>
              </a:rPr>
              <a:t>   </a:t>
            </a:r>
            <a:r>
              <a:rPr lang="en-US" sz="3200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Black"/>
                <a:cs typeface="Arial Black"/>
              </a:rPr>
              <a:t>generation</a:t>
            </a:r>
            <a:r>
              <a:rPr lang="en-US" sz="3200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Black"/>
                <a:cs typeface="Arial Black"/>
              </a:rPr>
              <a:t>? For </a:t>
            </a:r>
            <a:r>
              <a:rPr lang="en-US" sz="3200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Black"/>
                <a:cs typeface="Arial Black"/>
              </a:rPr>
              <a:t>his life is </a:t>
            </a:r>
            <a:r>
              <a:rPr lang="en-US" sz="3200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Black"/>
                <a:cs typeface="Arial Black"/>
              </a:rPr>
              <a:t>taken</a:t>
            </a:r>
          </a:p>
          <a:p>
            <a:r>
              <a:rPr lang="en-US" sz="3200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Black"/>
                <a:cs typeface="Arial Black"/>
              </a:rPr>
              <a:t> </a:t>
            </a:r>
            <a:r>
              <a:rPr lang="en-US" sz="3200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Black"/>
                <a:cs typeface="Arial Black"/>
              </a:rPr>
              <a:t>   </a:t>
            </a:r>
            <a:r>
              <a:rPr lang="en-US" sz="3200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Black"/>
                <a:cs typeface="Arial Black"/>
              </a:rPr>
              <a:t>away from the earth.”</a:t>
            </a:r>
          </a:p>
          <a:p>
            <a:r>
              <a:rPr lang="en-US" sz="3200" b="1" baseline="30000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Black"/>
                <a:cs typeface="Arial Black"/>
              </a:rPr>
              <a:t>34 </a:t>
            </a:r>
            <a:r>
              <a:rPr lang="en-US" sz="3200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Black"/>
                <a:cs typeface="Arial Black"/>
              </a:rPr>
              <a:t>And the eunuch said to Philip, “About whom, I ask you, does the prophet say this, about himself or about someone else?” 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74096DA9-1176-44F0-BFE9-16CE44F5864C}"/>
              </a:ext>
            </a:extLst>
          </p:cNvPr>
          <p:cNvSpPr txBox="1"/>
          <p:nvPr/>
        </p:nvSpPr>
        <p:spPr>
          <a:xfrm>
            <a:off x="5553740" y="469700"/>
            <a:ext cx="3345849" cy="58477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/>
                <a:cs typeface="Arial Black"/>
              </a:rPr>
              <a:t>Acts 8:33-34</a:t>
            </a:r>
            <a:endParaRPr lang="en-US" sz="3200" b="1" dirty="0">
              <a:ln>
                <a:solidFill>
                  <a:schemeClr val="tx1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/>
              <a:cs typeface="Arial Black"/>
            </a:endParaRPr>
          </a:p>
        </p:txBody>
      </p:sp>
    </p:spTree>
    <p:extLst>
      <p:ext uri="{BB962C8B-B14F-4D97-AF65-F5344CB8AC3E}">
        <p14:creationId xmlns:p14="http://schemas.microsoft.com/office/powerpoint/2010/main" val="288756075"/>
      </p:ext>
    </p:extLst>
  </p:cSld>
  <p:clrMapOvr>
    <a:masterClrMapping/>
  </p:clrMapOvr>
  <p:transition xmlns:p14="http://schemas.microsoft.com/office/powerpoint/2010/main" spd="slow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A64C4B50-6830-48F4-9C09-F48B0533784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912" y="161964"/>
            <a:ext cx="4695559" cy="1077937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F5B0FA48-A8DC-41DD-89C1-629BA4D1FFD5}"/>
              </a:ext>
            </a:extLst>
          </p:cNvPr>
          <p:cNvSpPr txBox="1"/>
          <p:nvPr/>
        </p:nvSpPr>
        <p:spPr>
          <a:xfrm>
            <a:off x="499730" y="1453823"/>
            <a:ext cx="8357191" cy="4031873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b="1" baseline="30000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Black"/>
                <a:cs typeface="Arial Black"/>
              </a:rPr>
              <a:t>35</a:t>
            </a:r>
            <a:r>
              <a:rPr lang="en-US" sz="3200" b="1" baseline="30000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Black"/>
                <a:cs typeface="Arial Black"/>
              </a:rPr>
              <a:t> </a:t>
            </a:r>
            <a:r>
              <a:rPr lang="en-US" sz="3200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Black"/>
                <a:cs typeface="Arial Black"/>
              </a:rPr>
              <a:t>Then Philip opened his mouth, and beginning with this Scripture he told him the good news about Jesus. </a:t>
            </a:r>
            <a:r>
              <a:rPr lang="en-US" sz="3200" b="1" baseline="30000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Black"/>
                <a:cs typeface="Arial Black"/>
              </a:rPr>
              <a:t>36 </a:t>
            </a:r>
            <a:r>
              <a:rPr lang="en-US" sz="3200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Black"/>
                <a:cs typeface="Arial Black"/>
              </a:rPr>
              <a:t>And as they were going along the road they came to some water, and the eunuch said, “See, here is water! What prevents me from being baptized?” 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74096DA9-1176-44F0-BFE9-16CE44F5864C}"/>
              </a:ext>
            </a:extLst>
          </p:cNvPr>
          <p:cNvSpPr txBox="1"/>
          <p:nvPr/>
        </p:nvSpPr>
        <p:spPr>
          <a:xfrm>
            <a:off x="5553740" y="469700"/>
            <a:ext cx="3345849" cy="58477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/>
                <a:cs typeface="Arial Black"/>
              </a:rPr>
              <a:t>Acts 8:35-36</a:t>
            </a:r>
            <a:endParaRPr lang="en-US" sz="3200" b="1" dirty="0">
              <a:ln>
                <a:solidFill>
                  <a:schemeClr val="tx1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/>
              <a:cs typeface="Arial Black"/>
            </a:endParaRPr>
          </a:p>
        </p:txBody>
      </p:sp>
    </p:spTree>
    <p:extLst>
      <p:ext uri="{BB962C8B-B14F-4D97-AF65-F5344CB8AC3E}">
        <p14:creationId xmlns:p14="http://schemas.microsoft.com/office/powerpoint/2010/main" val="787215231"/>
      </p:ext>
    </p:extLst>
  </p:cSld>
  <p:clrMapOvr>
    <a:masterClrMapping/>
  </p:clrMapOvr>
  <p:transition xmlns:p14="http://schemas.microsoft.com/office/powerpoint/2010/main" spd="slow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A64C4B50-6830-48F4-9C09-F48B0533784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912" y="161964"/>
            <a:ext cx="4695559" cy="1077937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F5B0FA48-A8DC-41DD-89C1-629BA4D1FFD5}"/>
              </a:ext>
            </a:extLst>
          </p:cNvPr>
          <p:cNvSpPr txBox="1"/>
          <p:nvPr/>
        </p:nvSpPr>
        <p:spPr>
          <a:xfrm>
            <a:off x="499730" y="1453823"/>
            <a:ext cx="8357191" cy="4031873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b="1" baseline="30000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Black"/>
                <a:cs typeface="Arial Black"/>
              </a:rPr>
              <a:t>38</a:t>
            </a:r>
            <a:r>
              <a:rPr lang="en-US" sz="3200" b="1" baseline="30000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Black"/>
                <a:cs typeface="Arial Black"/>
              </a:rPr>
              <a:t> </a:t>
            </a:r>
            <a:r>
              <a:rPr lang="en-US" sz="3200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Black"/>
                <a:cs typeface="Arial Black"/>
              </a:rPr>
              <a:t>And he commanded the chariot to stop, and they both went down into the water, Philip and the eunuch, and he baptized him. </a:t>
            </a:r>
            <a:r>
              <a:rPr lang="en-US" sz="3200" b="1" baseline="30000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Black"/>
                <a:cs typeface="Arial Black"/>
              </a:rPr>
              <a:t>39 </a:t>
            </a:r>
            <a:r>
              <a:rPr lang="en-US" sz="3200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Black"/>
                <a:cs typeface="Arial Black"/>
              </a:rPr>
              <a:t>And when they came up out of the water, the Spirit of the Lord carried Philip away, and the eunuch saw him no more, and went on his way rejoicing. 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74096DA9-1176-44F0-BFE9-16CE44F5864C}"/>
              </a:ext>
            </a:extLst>
          </p:cNvPr>
          <p:cNvSpPr txBox="1"/>
          <p:nvPr/>
        </p:nvSpPr>
        <p:spPr>
          <a:xfrm>
            <a:off x="5553740" y="469700"/>
            <a:ext cx="3345849" cy="58477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/>
                <a:cs typeface="Arial Black"/>
              </a:rPr>
              <a:t>Acts 8:38-39</a:t>
            </a:r>
            <a:endParaRPr lang="en-US" sz="3200" b="1" dirty="0">
              <a:ln>
                <a:solidFill>
                  <a:schemeClr val="tx1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/>
              <a:cs typeface="Arial Black"/>
            </a:endParaRPr>
          </a:p>
        </p:txBody>
      </p:sp>
    </p:spTree>
    <p:extLst>
      <p:ext uri="{BB962C8B-B14F-4D97-AF65-F5344CB8AC3E}">
        <p14:creationId xmlns:p14="http://schemas.microsoft.com/office/powerpoint/2010/main" val="1493035654"/>
      </p:ext>
    </p:extLst>
  </p:cSld>
  <p:clrMapOvr>
    <a:masterClrMapping/>
  </p:clrMapOvr>
  <p:transition xmlns:p14="http://schemas.microsoft.com/office/powerpoint/2010/main" spd="slow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A64C4B50-6830-48F4-9C09-F48B0533784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707" y="278922"/>
            <a:ext cx="4695559" cy="1077937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F5B0FA48-A8DC-41DD-89C1-629BA4D1FFD5}"/>
              </a:ext>
            </a:extLst>
          </p:cNvPr>
          <p:cNvSpPr txBox="1"/>
          <p:nvPr/>
        </p:nvSpPr>
        <p:spPr>
          <a:xfrm>
            <a:off x="304906" y="1476830"/>
            <a:ext cx="8708067" cy="353943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b="1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Black"/>
                <a:cs typeface="Arial Black"/>
              </a:rPr>
              <a:t>Missions is a call </a:t>
            </a:r>
            <a:r>
              <a:rPr lang="en-US" sz="32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Black"/>
                <a:cs typeface="Arial Black"/>
              </a:rPr>
              <a:t>to:</a:t>
            </a:r>
            <a:endParaRPr lang="en-US" sz="3200" b="1" dirty="0">
              <a:ln w="12700">
                <a:solidFill>
                  <a:schemeClr val="tx1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 Black"/>
              <a:cs typeface="Arial Black"/>
            </a:endParaRPr>
          </a:p>
          <a:p>
            <a:r>
              <a:rPr lang="en-US" sz="3200" b="1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Black"/>
                <a:cs typeface="Arial Black"/>
              </a:rPr>
              <a:t> </a:t>
            </a:r>
          </a:p>
          <a:p>
            <a:pPr marL="457200" lvl="0" indent="-457200">
              <a:buFont typeface="Wingdings" charset="2"/>
              <a:buChar char="Ø"/>
            </a:pPr>
            <a:r>
              <a:rPr lang="en-US" sz="32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Black"/>
                <a:cs typeface="Arial Black"/>
              </a:rPr>
              <a:t>_______ __________</a:t>
            </a:r>
            <a:endParaRPr lang="en-US" sz="3200" b="1" dirty="0">
              <a:ln w="12700">
                <a:solidFill>
                  <a:schemeClr val="tx1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 Black"/>
              <a:cs typeface="Arial Black"/>
            </a:endParaRPr>
          </a:p>
          <a:p>
            <a:pPr marL="457200" indent="-457200">
              <a:buFont typeface="Wingdings" charset="2"/>
              <a:buChar char="Ø"/>
            </a:pPr>
            <a:endParaRPr lang="en-US" sz="3200" b="1" dirty="0">
              <a:ln w="12700">
                <a:solidFill>
                  <a:schemeClr val="tx1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 Black"/>
              <a:cs typeface="Arial Black"/>
            </a:endParaRPr>
          </a:p>
          <a:p>
            <a:pPr marL="457200" lvl="0" indent="-457200">
              <a:buFont typeface="Wingdings" charset="2"/>
              <a:buChar char="Ø"/>
            </a:pPr>
            <a:r>
              <a:rPr lang="en-US" sz="32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Black"/>
                <a:cs typeface="Arial Black"/>
              </a:rPr>
              <a:t>_______ ________</a:t>
            </a:r>
            <a:endParaRPr lang="en-US" sz="3200" b="1" dirty="0">
              <a:ln w="12700">
                <a:solidFill>
                  <a:schemeClr val="tx1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 Black"/>
              <a:cs typeface="Arial Black"/>
            </a:endParaRPr>
          </a:p>
          <a:p>
            <a:r>
              <a:rPr lang="en-US" sz="3200" b="1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Black"/>
                <a:cs typeface="Arial Black"/>
              </a:rPr>
              <a:t> </a:t>
            </a:r>
          </a:p>
          <a:p>
            <a:pPr marL="457200" lvl="0" indent="-457200">
              <a:buFont typeface="Wingdings" charset="2"/>
              <a:buChar char="Ø"/>
            </a:pPr>
            <a:r>
              <a:rPr lang="en-US" sz="32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Black"/>
                <a:cs typeface="Arial Black"/>
              </a:rPr>
              <a:t>__________ </a:t>
            </a:r>
            <a:r>
              <a:rPr lang="en-US" sz="3200" b="1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Black"/>
                <a:cs typeface="Arial Black"/>
              </a:rPr>
              <a:t>and </a:t>
            </a:r>
            <a:r>
              <a:rPr lang="en-US" sz="32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Black"/>
                <a:cs typeface="Arial Black"/>
              </a:rPr>
              <a:t>____________ </a:t>
            </a:r>
            <a:r>
              <a:rPr lang="en-US" sz="3200" b="1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Black"/>
                <a:cs typeface="Arial Black"/>
              </a:rPr>
              <a:t>churches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C2BF5448-0F61-426C-928E-EB6426F14B29}"/>
              </a:ext>
            </a:extLst>
          </p:cNvPr>
          <p:cNvSpPr txBox="1"/>
          <p:nvPr/>
        </p:nvSpPr>
        <p:spPr>
          <a:xfrm>
            <a:off x="806305" y="2441559"/>
            <a:ext cx="4091996" cy="58477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/>
                <a:cs typeface="Arial Black"/>
              </a:rPr>
              <a:t>cross   cultures</a:t>
            </a:r>
            <a:endParaRPr lang="en-US" sz="3200" b="1" dirty="0">
              <a:ln>
                <a:solidFill>
                  <a:schemeClr val="tx1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/>
              <a:cs typeface="Arial Black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75835B58-153C-4ABD-8B03-9A4F32081FE3}"/>
              </a:ext>
            </a:extLst>
          </p:cNvPr>
          <p:cNvSpPr txBox="1"/>
          <p:nvPr/>
        </p:nvSpPr>
        <p:spPr>
          <a:xfrm>
            <a:off x="856699" y="3416364"/>
            <a:ext cx="5029327" cy="58477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/>
                <a:cs typeface="Arial Black"/>
              </a:rPr>
              <a:t>share  Christ</a:t>
            </a:r>
            <a:endParaRPr lang="en-US" sz="3200" b="1" dirty="0">
              <a:ln>
                <a:solidFill>
                  <a:schemeClr val="tx1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/>
              <a:cs typeface="Arial Black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75835B58-153C-4ABD-8B03-9A4F32081FE3}"/>
              </a:ext>
            </a:extLst>
          </p:cNvPr>
          <p:cNvSpPr txBox="1"/>
          <p:nvPr/>
        </p:nvSpPr>
        <p:spPr>
          <a:xfrm>
            <a:off x="763872" y="4385223"/>
            <a:ext cx="6109876" cy="58477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/>
                <a:cs typeface="Arial Black"/>
              </a:rPr>
              <a:t>establish        strengthen</a:t>
            </a:r>
            <a:endParaRPr lang="en-US" sz="3200" b="1" dirty="0">
              <a:ln>
                <a:solidFill>
                  <a:schemeClr val="tx1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/>
              <a:cs typeface="Arial Black"/>
            </a:endParaRPr>
          </a:p>
        </p:txBody>
      </p:sp>
    </p:spTree>
    <p:extLst>
      <p:ext uri="{BB962C8B-B14F-4D97-AF65-F5344CB8AC3E}">
        <p14:creationId xmlns:p14="http://schemas.microsoft.com/office/powerpoint/2010/main" val="2137800518"/>
      </p:ext>
    </p:extLst>
  </p:cSld>
  <p:clrMapOvr>
    <a:masterClrMapping/>
  </p:clrMapOvr>
  <p:transition xmlns:p14="http://schemas.microsoft.com/office/powerpoint/2010/main" spd="slow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A64C4B50-6830-48F4-9C09-F48B0533784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653" y="2086456"/>
            <a:ext cx="8187160" cy="18794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7624290"/>
      </p:ext>
    </p:extLst>
  </p:cSld>
  <p:clrMapOvr>
    <a:masterClrMapping/>
  </p:clrMapOvr>
  <p:transition xmlns:p14="http://schemas.microsoft.com/office/powerpoint/2010/main" spd="slow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1412</TotalTime>
  <Words>71</Words>
  <Application>Microsoft Macintosh PowerPoint</Application>
  <PresentationFormat>On-screen Show (4:3)</PresentationFormat>
  <Paragraphs>33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 Davis</dc:creator>
  <cp:lastModifiedBy>Apple User</cp:lastModifiedBy>
  <cp:revision>21</cp:revision>
  <dcterms:created xsi:type="dcterms:W3CDTF">2017-07-03T01:12:28Z</dcterms:created>
  <dcterms:modified xsi:type="dcterms:W3CDTF">2017-08-18T17:30:51Z</dcterms:modified>
</cp:coreProperties>
</file>