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3" r:id="rId4"/>
    <p:sldId id="280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0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0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2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7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6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3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8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4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5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0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70B09-A5F8-0248-8DC6-2116BB8BC9E2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8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43467" y="2186609"/>
            <a:ext cx="794737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Arial"/>
                <a:cs typeface="Arial"/>
              </a:rPr>
              <a:t>The Kingdom of God</a:t>
            </a:r>
          </a:p>
          <a:p>
            <a:pPr algn="ctr"/>
            <a:r>
              <a:rPr lang="en-US" sz="3600" b="1" dirty="0">
                <a:solidFill>
                  <a:srgbClr val="FFFFFF"/>
                </a:solidFill>
                <a:latin typeface="Arial"/>
                <a:cs typeface="Arial"/>
              </a:rPr>
              <a:t>Luke 17:20-21</a:t>
            </a:r>
          </a:p>
        </p:txBody>
      </p:sp>
    </p:spTree>
    <p:extLst>
      <p:ext uri="{BB962C8B-B14F-4D97-AF65-F5344CB8AC3E}">
        <p14:creationId xmlns:p14="http://schemas.microsoft.com/office/powerpoint/2010/main" val="8519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7377" y="1766957"/>
            <a:ext cx="862471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20 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asked by the Pharisees when the kingdom of God would come, he answered them, “The kingdom of God is not coming in ways that can be observed, </a:t>
            </a:r>
            <a:r>
              <a:rPr lang="en-US" sz="32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21 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 will they say, ‘Look, here it is!’ or ‘There!’ for behold, the kingdom of God is in the midst of you.”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8000" y="1004709"/>
            <a:ext cx="328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17</a:t>
            </a:r>
          </a:p>
        </p:txBody>
      </p:sp>
    </p:spTree>
    <p:extLst>
      <p:ext uri="{BB962C8B-B14F-4D97-AF65-F5344CB8AC3E}">
        <p14:creationId xmlns:p14="http://schemas.microsoft.com/office/powerpoint/2010/main" val="222702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9217" y="1744871"/>
            <a:ext cx="883478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Kingdom is _________ </a:t>
            </a:r>
          </a:p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Kingdom is found wherever and whenever God is truly recognized and honored as _____</a:t>
            </a:r>
          </a:p>
          <a:p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Kingdom grows as we make _________ </a:t>
            </a:r>
          </a:p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1030" y="1712451"/>
            <a:ext cx="3381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Arial"/>
                <a:cs typeface="Arial"/>
              </a:rPr>
              <a:t>invisible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15471" y="3678710"/>
            <a:ext cx="2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Arial"/>
                <a:cs typeface="Arial"/>
              </a:rPr>
              <a:t>King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79228" y="4646852"/>
            <a:ext cx="3793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Arial"/>
                <a:cs typeface="Arial"/>
              </a:rPr>
              <a:t>disciples</a:t>
            </a:r>
          </a:p>
        </p:txBody>
      </p:sp>
    </p:spTree>
    <p:extLst>
      <p:ext uri="{BB962C8B-B14F-4D97-AF65-F5344CB8AC3E}">
        <p14:creationId xmlns:p14="http://schemas.microsoft.com/office/powerpoint/2010/main" val="304673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9217" y="1744871"/>
            <a:ext cx="88347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Kingdom is made _______</a:t>
            </a:r>
          </a:p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our _____ </a:t>
            </a:r>
          </a:p>
          <a:p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our ______ </a:t>
            </a:r>
          </a:p>
          <a:p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our ________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28320" y="1712451"/>
            <a:ext cx="3381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Arial"/>
                <a:cs typeface="Arial"/>
              </a:rPr>
              <a:t>visible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64258" y="2675988"/>
            <a:ext cx="2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Arial"/>
                <a:cs typeface="Arial"/>
              </a:rPr>
              <a:t>fruit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680" y="3669221"/>
            <a:ext cx="3793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Arial"/>
                <a:cs typeface="Arial"/>
              </a:rPr>
              <a:t>work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41680" y="4632758"/>
            <a:ext cx="3793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Arial"/>
                <a:cs typeface="Arial"/>
              </a:rPr>
              <a:t>witness</a:t>
            </a:r>
          </a:p>
        </p:txBody>
      </p:sp>
    </p:spTree>
    <p:extLst>
      <p:ext uri="{BB962C8B-B14F-4D97-AF65-F5344CB8AC3E}">
        <p14:creationId xmlns:p14="http://schemas.microsoft.com/office/powerpoint/2010/main" val="322248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918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</TotalTime>
  <Words>25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 User</dc:creator>
  <cp:lastModifiedBy>Steve Davis</cp:lastModifiedBy>
  <cp:revision>21</cp:revision>
  <dcterms:created xsi:type="dcterms:W3CDTF">2017-01-18T16:41:10Z</dcterms:created>
  <dcterms:modified xsi:type="dcterms:W3CDTF">2017-05-16T04:50:28Z</dcterms:modified>
</cp:coreProperties>
</file>