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71" r:id="rId4"/>
    <p:sldId id="272" r:id="rId5"/>
    <p:sldId id="273" r:id="rId6"/>
    <p:sldId id="263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2544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0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0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2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7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6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3/29/17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3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3/29/17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3/29/17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8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3/29/17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4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3/29/17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5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0B09-A5F8-0248-8DC6-2116BB8BC9E2}" type="datetimeFigureOut">
              <a:rPr lang="en-US" smtClean="0"/>
              <a:t>3/29/17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0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70B09-A5F8-0248-8DC6-2116BB8BC9E2}" type="datetimeFigureOut">
              <a:rPr lang="en-US" smtClean="0"/>
              <a:t>3/29/17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5D7EE-A346-7349-89E1-60465EA79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8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69391" y="2186609"/>
            <a:ext cx="641626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FF"/>
                </a:solidFill>
                <a:latin typeface="Arial"/>
                <a:cs typeface="Arial"/>
              </a:rPr>
              <a:t>The Cost of a Disciple</a:t>
            </a:r>
            <a:endParaRPr lang="en-US" sz="4000" b="1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US" sz="3600" b="1" dirty="0" smtClean="0">
                <a:solidFill>
                  <a:srgbClr val="FFFFFF"/>
                </a:solidFill>
                <a:latin typeface="Arial"/>
                <a:cs typeface="Arial"/>
              </a:rPr>
              <a:t>Colossians 1:24-29</a:t>
            </a:r>
            <a:endParaRPr lang="en-US" sz="36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19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0865" y="1766957"/>
            <a:ext cx="88347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  <a:latin typeface="Arial"/>
                <a:cs typeface="Arial"/>
              </a:rPr>
              <a:t>Colossians 1:24-25a</a:t>
            </a:r>
            <a:endParaRPr lang="en-US" sz="3600" b="1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US" sz="3600" b="1" baseline="30000" dirty="0">
                <a:solidFill>
                  <a:schemeClr val="bg1"/>
                </a:solidFill>
                <a:latin typeface="Arial"/>
                <a:cs typeface="Arial"/>
              </a:rPr>
              <a:t>24 </a:t>
            </a:r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Now I rejoice in my sufferings for your sake, and in my flesh I am filling up what is lacking in Christ's afflictions for the sake of his body, that is, the church, </a:t>
            </a:r>
            <a:r>
              <a:rPr lang="en-US" sz="3600" b="1" baseline="30000" dirty="0">
                <a:solidFill>
                  <a:schemeClr val="bg1"/>
                </a:solidFill>
                <a:latin typeface="Arial"/>
                <a:cs typeface="Arial"/>
              </a:rPr>
              <a:t>25</a:t>
            </a:r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 of which I became a minister according to the stewardship from </a:t>
            </a:r>
            <a:r>
              <a:rPr lang="en-US" sz="3600" b="1" dirty="0" smtClean="0">
                <a:solidFill>
                  <a:schemeClr val="bg1"/>
                </a:solidFill>
                <a:latin typeface="Arial"/>
                <a:cs typeface="Arial"/>
              </a:rPr>
              <a:t>God</a:t>
            </a:r>
            <a:endParaRPr lang="en-US" sz="3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391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0865" y="1766957"/>
            <a:ext cx="88347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  <a:latin typeface="Arial"/>
                <a:cs typeface="Arial"/>
              </a:rPr>
              <a:t>Colossians 1:25b-27a</a:t>
            </a:r>
            <a:endParaRPr lang="en-US" sz="3600" b="1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US" sz="3600" b="1" dirty="0" smtClean="0">
                <a:solidFill>
                  <a:schemeClr val="bg1"/>
                </a:solidFill>
                <a:latin typeface="Arial"/>
                <a:cs typeface="Arial"/>
              </a:rPr>
              <a:t>that </a:t>
            </a:r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was given to me for you, to make the word of God fully known, </a:t>
            </a:r>
            <a:r>
              <a:rPr lang="en-US" sz="3600" b="1" baseline="30000" dirty="0">
                <a:solidFill>
                  <a:schemeClr val="bg1"/>
                </a:solidFill>
                <a:latin typeface="Arial"/>
                <a:cs typeface="Arial"/>
              </a:rPr>
              <a:t>26</a:t>
            </a:r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 the mystery hidden for ages and generations but now revealed to his saints. </a:t>
            </a:r>
            <a:r>
              <a:rPr lang="en-US" sz="3600" b="1" baseline="30000" dirty="0">
                <a:solidFill>
                  <a:schemeClr val="bg1"/>
                </a:solidFill>
                <a:latin typeface="Arial"/>
                <a:cs typeface="Arial"/>
              </a:rPr>
              <a:t>27</a:t>
            </a:r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 To them God chose to make known how great among the </a:t>
            </a:r>
            <a:r>
              <a:rPr lang="en-US" sz="3600" b="1" dirty="0" smtClean="0">
                <a:solidFill>
                  <a:schemeClr val="bg1"/>
                </a:solidFill>
                <a:latin typeface="Arial"/>
                <a:cs typeface="Arial"/>
              </a:rPr>
              <a:t>Gentiles</a:t>
            </a:r>
            <a:endParaRPr lang="en-US" sz="3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617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0865" y="1766957"/>
            <a:ext cx="88347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  <a:latin typeface="Arial"/>
                <a:cs typeface="Arial"/>
              </a:rPr>
              <a:t>Colossians 1:27b-28</a:t>
            </a:r>
            <a:endParaRPr lang="en-US" sz="3600" b="1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US" sz="3600" b="1" dirty="0" smtClean="0">
                <a:solidFill>
                  <a:schemeClr val="bg1"/>
                </a:solidFill>
                <a:latin typeface="Arial"/>
                <a:cs typeface="Arial"/>
              </a:rPr>
              <a:t>are </a:t>
            </a:r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the riches of the glory of this mystery, which is Christ in you, the hope of glory. </a:t>
            </a:r>
            <a:r>
              <a:rPr lang="en-US" sz="3600" b="1" baseline="30000" dirty="0">
                <a:solidFill>
                  <a:schemeClr val="bg1"/>
                </a:solidFill>
                <a:latin typeface="Arial"/>
                <a:cs typeface="Arial"/>
              </a:rPr>
              <a:t>28</a:t>
            </a:r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 Him we proclaim, warning everyone and teaching everyone with all wisdom, that we may present everyone mature in Christ. </a:t>
            </a:r>
          </a:p>
        </p:txBody>
      </p:sp>
    </p:spTree>
    <p:extLst>
      <p:ext uri="{BB962C8B-B14F-4D97-AF65-F5344CB8AC3E}">
        <p14:creationId xmlns:p14="http://schemas.microsoft.com/office/powerpoint/2010/main" val="45459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0865" y="1766957"/>
            <a:ext cx="88347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  <a:latin typeface="Arial"/>
                <a:cs typeface="Arial"/>
              </a:rPr>
              <a:t>Colossians 1:29</a:t>
            </a:r>
            <a:endParaRPr lang="en-US" sz="3600" b="1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US" sz="3600" b="1" baseline="30000" dirty="0" smtClean="0">
                <a:solidFill>
                  <a:schemeClr val="bg1"/>
                </a:solidFill>
                <a:latin typeface="Arial"/>
                <a:cs typeface="Arial"/>
              </a:rPr>
              <a:t>29</a:t>
            </a:r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 For this I toil, struggling with all his energy that he powerfully works within me.</a:t>
            </a:r>
          </a:p>
        </p:txBody>
      </p:sp>
    </p:spTree>
    <p:extLst>
      <p:ext uri="{BB962C8B-B14F-4D97-AF65-F5344CB8AC3E}">
        <p14:creationId xmlns:p14="http://schemas.microsoft.com/office/powerpoint/2010/main" val="374092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9217" y="1744871"/>
            <a:ext cx="883478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Arial"/>
                <a:cs typeface="Arial"/>
              </a:rPr>
              <a:t>Suffering comes from being united:</a:t>
            </a:r>
          </a:p>
          <a:p>
            <a:r>
              <a:rPr lang="en-US" sz="3200" b="1" dirty="0">
                <a:solidFill>
                  <a:srgbClr val="FFFFFF"/>
                </a:solidFill>
                <a:latin typeface="Arial"/>
                <a:cs typeface="Arial"/>
              </a:rPr>
              <a:t> </a:t>
            </a:r>
          </a:p>
          <a:p>
            <a:r>
              <a:rPr lang="en-US" sz="3200" b="1" dirty="0">
                <a:solidFill>
                  <a:srgbClr val="FFFFFF"/>
                </a:solidFill>
                <a:latin typeface="Arial"/>
                <a:cs typeface="Arial"/>
              </a:rPr>
              <a:t> </a:t>
            </a:r>
          </a:p>
          <a:p>
            <a:pPr marL="457200" lvl="0" indent="-457200">
              <a:buFont typeface="Arial"/>
              <a:buChar char="•"/>
            </a:pPr>
            <a:r>
              <a:rPr lang="en-US" sz="3200" b="1" dirty="0">
                <a:solidFill>
                  <a:srgbClr val="FFFFFF"/>
                </a:solidFill>
                <a:latin typeface="Arial"/>
                <a:cs typeface="Arial"/>
              </a:rPr>
              <a:t>To the </a:t>
            </a:r>
            <a:r>
              <a:rPr lang="en-US" sz="3200" b="1" dirty="0" smtClean="0">
                <a:solidFill>
                  <a:srgbClr val="FFFFFF"/>
                </a:solidFill>
                <a:latin typeface="Arial"/>
                <a:cs typeface="Arial"/>
              </a:rPr>
              <a:t>________ </a:t>
            </a:r>
            <a:r>
              <a:rPr lang="en-US" sz="3200" b="1" dirty="0">
                <a:solidFill>
                  <a:srgbClr val="FFFFFF"/>
                </a:solidFill>
                <a:latin typeface="Arial"/>
                <a:cs typeface="Arial"/>
              </a:rPr>
              <a:t>of Christ</a:t>
            </a:r>
          </a:p>
          <a:p>
            <a:r>
              <a:rPr lang="en-US" sz="3200" b="1" dirty="0">
                <a:solidFill>
                  <a:srgbClr val="FFFFFF"/>
                </a:solidFill>
                <a:latin typeface="Arial"/>
                <a:cs typeface="Arial"/>
              </a:rPr>
              <a:t> </a:t>
            </a:r>
          </a:p>
          <a:p>
            <a:r>
              <a:rPr lang="en-US" sz="3200" b="1" dirty="0">
                <a:solidFill>
                  <a:srgbClr val="FFFFFF"/>
                </a:solidFill>
                <a:latin typeface="Arial"/>
                <a:cs typeface="Arial"/>
              </a:rPr>
              <a:t> </a:t>
            </a:r>
          </a:p>
          <a:p>
            <a:pPr marL="457200" lvl="0" indent="-457200">
              <a:buFont typeface="Arial"/>
              <a:buChar char="•"/>
            </a:pPr>
            <a:r>
              <a:rPr lang="en-US" sz="3200" b="1" dirty="0">
                <a:solidFill>
                  <a:srgbClr val="FFFFFF"/>
                </a:solidFill>
                <a:latin typeface="Arial"/>
                <a:cs typeface="Arial"/>
              </a:rPr>
              <a:t>To the </a:t>
            </a:r>
            <a:r>
              <a:rPr lang="en-US" sz="3200" b="1" dirty="0" smtClean="0">
                <a:solidFill>
                  <a:srgbClr val="FFFFFF"/>
                </a:solidFill>
                <a:latin typeface="Arial"/>
                <a:cs typeface="Arial"/>
              </a:rPr>
              <a:t>________ </a:t>
            </a:r>
            <a:r>
              <a:rPr lang="en-US" sz="3200" b="1" dirty="0">
                <a:solidFill>
                  <a:srgbClr val="FFFFFF"/>
                </a:solidFill>
                <a:latin typeface="Arial"/>
                <a:cs typeface="Arial"/>
              </a:rPr>
              <a:t>of Christ</a:t>
            </a:r>
          </a:p>
          <a:p>
            <a:r>
              <a:rPr lang="en-US" sz="3200" b="1" dirty="0">
                <a:solidFill>
                  <a:srgbClr val="FFFFFF"/>
                </a:solidFill>
                <a:latin typeface="Arial"/>
                <a:cs typeface="Arial"/>
              </a:rPr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1090" y="3167664"/>
            <a:ext cx="3381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  <a:latin typeface="Arial"/>
                <a:cs typeface="Arial"/>
              </a:rPr>
              <a:t>person</a:t>
            </a:r>
            <a:endParaRPr lang="en-US" sz="36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4810" y="4623857"/>
            <a:ext cx="2815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FF"/>
                </a:solidFill>
                <a:latin typeface="Arial"/>
                <a:cs typeface="Arial"/>
              </a:rPr>
              <a:t>mission</a:t>
            </a:r>
            <a:endParaRPr lang="en-US" sz="36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673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918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xmlns:p14="http://schemas.microsoft.com/office/powerpoint/2010/main" spd="slow">
        <p:diamond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</TotalTime>
  <Words>83</Words>
  <Application>Microsoft Macintosh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 User</dc:creator>
  <cp:lastModifiedBy>Apple User</cp:lastModifiedBy>
  <cp:revision>17</cp:revision>
  <dcterms:created xsi:type="dcterms:W3CDTF">2017-01-18T16:41:10Z</dcterms:created>
  <dcterms:modified xsi:type="dcterms:W3CDTF">2017-03-29T16:11:11Z</dcterms:modified>
</cp:coreProperties>
</file>