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0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4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0B09-A5F8-0248-8DC6-2116BB8BC9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8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69391" y="1115392"/>
            <a:ext cx="641626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Satisfaction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Isaiah 53:10-12</a:t>
            </a:r>
            <a:endParaRPr lang="en-US" sz="3600" b="1" dirty="0" smtClean="0">
              <a:ln w="12700"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851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865" y="750957"/>
            <a:ext cx="883478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Isaiah 53:10-12</a:t>
            </a:r>
            <a:endParaRPr lang="en-US" sz="3600" b="1" dirty="0" smtClean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  <a:p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10 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Yet it was the will of the Lord 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to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  crush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him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; he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has put him to grief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;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/>
            </a:r>
            <a:b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</a:b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when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his soul makes an offering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for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guilt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, he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shall see his offspring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;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he shall prolong his days;</a:t>
            </a:r>
            <a:b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</a:b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the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will of the Lord shall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prosper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in his hand.</a:t>
            </a:r>
            <a:b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</a:br>
            <a:endParaRPr lang="en-US" sz="32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54366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865" y="750957"/>
            <a:ext cx="88347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Isaiah 53:10-12</a:t>
            </a:r>
            <a:endParaRPr lang="en-US" sz="3600" b="1" dirty="0" smtClean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  <a:p>
            <a:r>
              <a:rPr lang="en-US" sz="3200" b="1" baseline="300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11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Out of the anguish of his soul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he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shall see and be satisfied;</a:t>
            </a:r>
            <a:b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</a:b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by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his knowledge shall the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righteous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one, my servant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,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make many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to be accounted righteous,</a:t>
            </a:r>
            <a:b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</a:b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    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and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he shall bear their iniquities.</a:t>
            </a:r>
            <a:b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</a:br>
            <a:endParaRPr lang="en-US" sz="32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03168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865" y="750957"/>
            <a:ext cx="88347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Isaiah 53:10-12</a:t>
            </a:r>
          </a:p>
          <a:p>
            <a:r>
              <a:rPr lang="en-US" sz="3200" b="1" baseline="300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12 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Therefore I will divide him a portion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with the many, and he shall divide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the spoil with the strong,</a:t>
            </a:r>
            <a:b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</a:b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because he poured out his soul to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death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and was numbered with the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transgressors;</a:t>
            </a:r>
            <a:b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</a:b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yet he bore the sin of many,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</a:p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 makes intercession for the</a:t>
            </a:r>
          </a:p>
          <a:p>
            <a:r>
              <a:rPr lang="en-US" sz="320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20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transgressors.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9348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1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28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Apple User</cp:lastModifiedBy>
  <cp:revision>16</cp:revision>
  <dcterms:created xsi:type="dcterms:W3CDTF">2017-01-18T16:41:10Z</dcterms:created>
  <dcterms:modified xsi:type="dcterms:W3CDTF">2017-04-12T15:33:00Z</dcterms:modified>
</cp:coreProperties>
</file>