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2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A16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3" autoAdjust="0"/>
    <p:restoredTop sz="94660"/>
  </p:normalViewPr>
  <p:slideViewPr>
    <p:cSldViewPr>
      <p:cViewPr varScale="1">
        <p:scale>
          <a:sx n="69" d="100"/>
          <a:sy n="69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186B51-23E2-4040-9CF0-19B96FA88DB7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3744-C786-0944-828F-BFABDF695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37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A927EC-E63A-ED4D-AEE7-5648034598C4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4E91F-841E-4047-9F59-1B2C337D7B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2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666A4C-D363-5A4C-A176-6BB7A03FC96E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F912D-32F6-9441-98D8-ED0B1C1D35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5C64CD-E4D1-CA42-A9CB-CA20EFE89903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D423C-F8E7-8446-9E20-503C6D6EBF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4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1FF2DA-AD3D-D347-A18D-4772EE3793ED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D36BF-7030-7149-9900-74F9D57EC1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0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82EE4-168C-3A44-B141-6A955E3E27E0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D9643-C23C-FC48-B4F0-8B233BFAB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72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637E4-64AE-984F-9124-63BEC0520BC5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CA018-DECE-2D4D-9E75-22FA2EE1CB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23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529CD2-9904-FD43-A083-44F6812B6CD9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B1A3D-CCEA-2445-B004-7EE9E11EF7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62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075547-A9F5-7D41-880B-6E59F76CC6EA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2303D-167F-384F-B2B8-49BCF44B9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6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469FF-834E-954B-8EFA-13B7E36D3FBD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4B2F1-6576-BA46-9B13-13C921A56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78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60F523-DFE5-C744-BB87-E776A0B6D360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947E-DFA9-F34D-896B-B150F5D406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3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FE41B41-BA84-ED48-BCA2-D2F13C1A4CE2}" type="datetimeFigureOut">
              <a:rPr lang="en-US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114FD6D-349F-304C-9CF0-62B9DC258F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925513" y="2521059"/>
            <a:ext cx="72929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Revealed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History Explained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6:1-17</a:t>
            </a:r>
            <a:endParaRPr lang="en-US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calling to the mountains and rocks, “Fall on us and hide us from the face of him who is seated on the throne, and from the wrath of the Lamb, 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the great day of their wrath has come, and who can stand?”</a:t>
            </a:r>
          </a:p>
          <a:p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4495800" cy="6858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6:1-17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927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14400" y="2362200"/>
            <a:ext cx="7315200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________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 of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History.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________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 who are in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Christ.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 who are not in Christ.</a:t>
            </a:r>
            <a:endParaRPr lang="en-US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000" y="1676400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owan Old Style Black"/>
                <a:cs typeface="Iowan Old Style Black"/>
              </a:rPr>
              <a:t>controls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owan Old Style Black"/>
              <a:cs typeface="Iowan Old Style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2667000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owan Old Style Black"/>
                <a:cs typeface="Iowan Old Style Black"/>
              </a:rPr>
              <a:t>protects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owan Old Style Black"/>
              <a:cs typeface="Iowan Old Style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3606224"/>
            <a:ext cx="15621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owan Old Style Black"/>
                <a:cs typeface="Iowan Old Style Black"/>
              </a:rPr>
              <a:t>judges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owan Old Style Black"/>
              <a:cs typeface="Iowan Old Style Black"/>
            </a:endParaRPr>
          </a:p>
        </p:txBody>
      </p:sp>
    </p:spTree>
    <p:extLst>
      <p:ext uri="{BB962C8B-B14F-4D97-AF65-F5344CB8AC3E}">
        <p14:creationId xmlns:p14="http://schemas.microsoft.com/office/powerpoint/2010/main" val="394009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90" y="2621347"/>
            <a:ext cx="7009821" cy="161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0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4495800" cy="6858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6:1-17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38200"/>
            <a:ext cx="7315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Now I watched when the Lamb opened one of the seven seals, and I heard one of the four living creatures say with a voice like thunder, “Come!” 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I looked, and behold, a white horse! And its rider had a bow, and a crown was given to him, and he came out conquering, and to conquer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When he opened the second seal, I heard the second living creature say, “Come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!” 4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out came another horse, bright red. Its rider was permitted to take peace from the earth, so that people should slay one another, and he was given a great sword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4495800" cy="6858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6:1-17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2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When he opened the third seal, I heard the third living creature say, “Come!” And I looked, and behold, a black horse! And its rider had a pair of scales in his hand. 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I heard what seemed to be a voice in the midst of the four living creatures, saying, “A quart of wheat for a denarius, and three quarts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barley for a denarius, and do not harm the oil and wine!”</a:t>
            </a:r>
          </a:p>
          <a:p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4495800" cy="6858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6:1-17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32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When he opened the fourth seal, I heard the voice of the fourth living creature say, “Come!” 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I looked, and behold, a pale horse! And its rider's name was Death, and Hades followed him. And they were given authority over a fourth of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earth, to kill with sword and with famine and with pestilence and by wild beasts of the earth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4495800" cy="6858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6:1-17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9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When he opened the fifth seal, I saw under the altar the souls of those who had been slain for the word of God and for the witness they had borne. 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They cried out with a loud voice, “O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Sovereign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Lord, holy and true, how long before you will judge and avenge our blood on those who dwell on the earth?” 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4495800" cy="6858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6:1-17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04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they were each given a white robe and told to rest a little longer, until the number of their fellow servants and their brothers should be complete,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were to be killed as they themselves had been.</a:t>
            </a:r>
          </a:p>
          <a:p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4495800" cy="6858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6:1-17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43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When he opened the sixth seal, I looked, and behold, there was a great earthquake, and the sun became black as sackcloth, the full moon became like blood, 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the stars of the sky fell to the earth as the fig tree sheds its winter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fruit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when shaken by a gale. 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4495800" cy="6858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6:1-17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38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sky vanished like a scroll that is being rolled up, and every mountain and island was removed from its place. 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the kings of the earth and the great ones and the generals and the rich and the powerful, and everyone, slave and free, hid themselves in the caves and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among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rocks of the mountains, 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4495800" cy="6858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6:1-17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53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74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Revelation 6:1-17</vt:lpstr>
      <vt:lpstr>Revelation 6:1-17</vt:lpstr>
      <vt:lpstr>Revelation 6:1-17</vt:lpstr>
      <vt:lpstr>Revelation 6:1-17</vt:lpstr>
      <vt:lpstr>Revelation 6:1-17</vt:lpstr>
      <vt:lpstr>Revelation 6:1-17</vt:lpstr>
      <vt:lpstr>Revelation 6:1-17</vt:lpstr>
      <vt:lpstr>Revelation 6:1-17</vt:lpstr>
      <vt:lpstr>Revelation 6:1-17</vt:lpstr>
      <vt:lpstr>God ________ all of History.  God ________ all who are in Christ.  God _______ all who are not in Christ.</vt:lpstr>
      <vt:lpstr>PowerPoint Presentation</vt:lpstr>
    </vt:vector>
  </TitlesOfParts>
  <Company>Visual Impact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Mac</cp:lastModifiedBy>
  <cp:revision>58</cp:revision>
  <dcterms:created xsi:type="dcterms:W3CDTF">2011-11-04T03:21:55Z</dcterms:created>
  <dcterms:modified xsi:type="dcterms:W3CDTF">2016-05-13T03:44:59Z</dcterms:modified>
</cp:coreProperties>
</file>