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3" r:id="rId4"/>
    <p:sldId id="264" r:id="rId5"/>
    <p:sldId id="265" r:id="rId6"/>
    <p:sldId id="267" r:id="rId7"/>
    <p:sldId id="266" r:id="rId8"/>
    <p:sldId id="262" r:id="rId9"/>
    <p:sldId id="268" r:id="rId10"/>
    <p:sldId id="271" r:id="rId11"/>
    <p:sldId id="27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16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94660"/>
  </p:normalViewPr>
  <p:slideViewPr>
    <p:cSldViewPr>
      <p:cViewPr varScale="1">
        <p:scale>
          <a:sx n="69" d="100"/>
          <a:sy n="69" d="100"/>
        </p:scale>
        <p:origin x="-69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5186B51-23E2-4040-9CF0-19B96FA88DB7}" type="datetimeFigureOut">
              <a:rPr lang="en-US"/>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673744-C786-0944-828F-BFABDF695F7E}" type="slidenum">
              <a:rPr lang="en-US"/>
              <a:pPr/>
              <a:t>‹#›</a:t>
            </a:fld>
            <a:endParaRPr lang="en-US"/>
          </a:p>
        </p:txBody>
      </p:sp>
    </p:spTree>
    <p:extLst>
      <p:ext uri="{BB962C8B-B14F-4D97-AF65-F5344CB8AC3E}">
        <p14:creationId xmlns:p14="http://schemas.microsoft.com/office/powerpoint/2010/main" val="308793703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A927EC-E63A-ED4D-AEE7-5648034598C4}" type="datetimeFigureOut">
              <a:rPr lang="en-US"/>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44E91F-841E-4047-9F59-1B2C337D7BAA}" type="slidenum">
              <a:rPr lang="en-US"/>
              <a:pPr/>
              <a:t>‹#›</a:t>
            </a:fld>
            <a:endParaRPr lang="en-US"/>
          </a:p>
        </p:txBody>
      </p:sp>
    </p:spTree>
    <p:extLst>
      <p:ext uri="{BB962C8B-B14F-4D97-AF65-F5344CB8AC3E}">
        <p14:creationId xmlns:p14="http://schemas.microsoft.com/office/powerpoint/2010/main" val="795728979"/>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2666A4C-D363-5A4C-A176-6BB7A03FC96E}" type="datetimeFigureOut">
              <a:rPr lang="en-US"/>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AF912D-32F6-9441-98D8-ED0B1C1D350B}" type="slidenum">
              <a:rPr lang="en-US"/>
              <a:pPr/>
              <a:t>‹#›</a:t>
            </a:fld>
            <a:endParaRPr lang="en-US"/>
          </a:p>
        </p:txBody>
      </p:sp>
    </p:spTree>
    <p:extLst>
      <p:ext uri="{BB962C8B-B14F-4D97-AF65-F5344CB8AC3E}">
        <p14:creationId xmlns:p14="http://schemas.microsoft.com/office/powerpoint/2010/main" val="40217650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5C64CD-E4D1-CA42-A9CB-CA20EFE89903}" type="datetimeFigureOut">
              <a:rPr lang="en-US"/>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DD423C-F8E7-8446-9E20-503C6D6EBF1E}" type="slidenum">
              <a:rPr lang="en-US"/>
              <a:pPr/>
              <a:t>‹#›</a:t>
            </a:fld>
            <a:endParaRPr lang="en-US"/>
          </a:p>
        </p:txBody>
      </p:sp>
    </p:spTree>
    <p:extLst>
      <p:ext uri="{BB962C8B-B14F-4D97-AF65-F5344CB8AC3E}">
        <p14:creationId xmlns:p14="http://schemas.microsoft.com/office/powerpoint/2010/main" val="86144270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91FF2DA-AD3D-D347-A18D-4772EE3793ED}" type="datetimeFigureOut">
              <a:rPr lang="en-US"/>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3D36BF-7030-7149-9900-74F9D57EC15E}" type="slidenum">
              <a:rPr lang="en-US"/>
              <a:pPr/>
              <a:t>‹#›</a:t>
            </a:fld>
            <a:endParaRPr lang="en-US"/>
          </a:p>
        </p:txBody>
      </p:sp>
    </p:spTree>
    <p:extLst>
      <p:ext uri="{BB962C8B-B14F-4D97-AF65-F5344CB8AC3E}">
        <p14:creationId xmlns:p14="http://schemas.microsoft.com/office/powerpoint/2010/main" val="279420697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5182EE4-168C-3A44-B141-6A955E3E27E0}" type="datetimeFigureOut">
              <a:rPr lang="en-US"/>
              <a:pPr/>
              <a:t>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AD9643-C23C-FC48-B4F0-8B233BFABF7C}" type="slidenum">
              <a:rPr lang="en-US"/>
              <a:pPr/>
              <a:t>‹#›</a:t>
            </a:fld>
            <a:endParaRPr lang="en-US"/>
          </a:p>
        </p:txBody>
      </p:sp>
    </p:spTree>
    <p:extLst>
      <p:ext uri="{BB962C8B-B14F-4D97-AF65-F5344CB8AC3E}">
        <p14:creationId xmlns:p14="http://schemas.microsoft.com/office/powerpoint/2010/main" val="236147271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80637E4-64AE-984F-9124-63BEC0520BC5}" type="datetimeFigureOut">
              <a:rPr lang="en-US"/>
              <a:pPr/>
              <a:t>4/11/2016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07CA018-DECE-2D4D-9E75-22FA2EE1CB98}" type="slidenum">
              <a:rPr lang="en-US"/>
              <a:pPr/>
              <a:t>‹#›</a:t>
            </a:fld>
            <a:endParaRPr lang="en-US"/>
          </a:p>
        </p:txBody>
      </p:sp>
    </p:spTree>
    <p:extLst>
      <p:ext uri="{BB962C8B-B14F-4D97-AF65-F5344CB8AC3E}">
        <p14:creationId xmlns:p14="http://schemas.microsoft.com/office/powerpoint/2010/main" val="197862352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A529CD2-9904-FD43-A083-44F6812B6CD9}" type="datetimeFigureOut">
              <a:rPr lang="en-US"/>
              <a:pPr/>
              <a:t>4/11/2016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51B1A3D-CCEA-2445-B004-7EE9E11EF7FE}" type="slidenum">
              <a:rPr lang="en-US"/>
              <a:pPr/>
              <a:t>‹#›</a:t>
            </a:fld>
            <a:endParaRPr lang="en-US"/>
          </a:p>
        </p:txBody>
      </p:sp>
    </p:spTree>
    <p:extLst>
      <p:ext uri="{BB962C8B-B14F-4D97-AF65-F5344CB8AC3E}">
        <p14:creationId xmlns:p14="http://schemas.microsoft.com/office/powerpoint/2010/main" val="296886209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F075547-A9F5-7D41-880B-6E59F76CC6EA}" type="datetimeFigureOut">
              <a:rPr lang="en-US"/>
              <a:pPr/>
              <a:t>4/11/2016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082303D-167F-384F-B2B8-49BCF44B93B0}" type="slidenum">
              <a:rPr lang="en-US"/>
              <a:pPr/>
              <a:t>‹#›</a:t>
            </a:fld>
            <a:endParaRPr lang="en-US"/>
          </a:p>
        </p:txBody>
      </p:sp>
    </p:spTree>
    <p:extLst>
      <p:ext uri="{BB962C8B-B14F-4D97-AF65-F5344CB8AC3E}">
        <p14:creationId xmlns:p14="http://schemas.microsoft.com/office/powerpoint/2010/main" val="229386885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59469FF-834E-954B-8EFA-13B7E36D3FBD}" type="datetimeFigureOut">
              <a:rPr lang="en-US"/>
              <a:pPr/>
              <a:t>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134B2F1-6576-BA46-9B13-13C921A560E5}" type="slidenum">
              <a:rPr lang="en-US"/>
              <a:pPr/>
              <a:t>‹#›</a:t>
            </a:fld>
            <a:endParaRPr lang="en-US"/>
          </a:p>
        </p:txBody>
      </p:sp>
    </p:spTree>
    <p:extLst>
      <p:ext uri="{BB962C8B-B14F-4D97-AF65-F5344CB8AC3E}">
        <p14:creationId xmlns:p14="http://schemas.microsoft.com/office/powerpoint/2010/main" val="233937805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560F523-DFE5-C744-BB87-E776A0B6D360}" type="datetimeFigureOut">
              <a:rPr lang="en-US"/>
              <a:pPr/>
              <a:t>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20B947E-DFA9-F34D-896B-B150F5D4063F}" type="slidenum">
              <a:rPr lang="en-US"/>
              <a:pPr/>
              <a:t>‹#›</a:t>
            </a:fld>
            <a:endParaRPr lang="en-US"/>
          </a:p>
        </p:txBody>
      </p:sp>
    </p:spTree>
    <p:extLst>
      <p:ext uri="{BB962C8B-B14F-4D97-AF65-F5344CB8AC3E}">
        <p14:creationId xmlns:p14="http://schemas.microsoft.com/office/powerpoint/2010/main" val="913453911"/>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FE41B41-BA84-ED48-BCA2-D2F13C1A4CE2}" type="datetimeFigureOut">
              <a:rPr lang="en-US"/>
              <a:pPr/>
              <a:t>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114FD6D-349F-304C-9CF0-62B9DC258F1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762000" y="2514600"/>
            <a:ext cx="729297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8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Revealed</a:t>
            </a:r>
          </a:p>
          <a:p>
            <a:pPr algn="ctr"/>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His Church</a:t>
            </a:r>
          </a:p>
          <a:p>
            <a:pPr algn="ctr"/>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1:9-20</a:t>
            </a:r>
            <a:endPar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1371600" y="838200"/>
            <a:ext cx="7315200" cy="4343400"/>
          </a:xfrm>
        </p:spPr>
        <p:txBody>
          <a:bodyPr/>
          <a:lstStyle/>
          <a:p>
            <a:pPr algn="l"/>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Jesus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_______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His church.</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Jesus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__________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His church.</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Jesus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_____________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His church</a:t>
            </a:r>
            <a:endPar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 name="TextBox 1"/>
          <p:cNvSpPr txBox="1"/>
          <p:nvPr/>
        </p:nvSpPr>
        <p:spPr>
          <a:xfrm>
            <a:off x="2667000" y="1268848"/>
            <a:ext cx="1828800" cy="584776"/>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knows</a:t>
            </a:r>
            <a:endPar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3"/>
          <p:cNvSpPr txBox="1"/>
          <p:nvPr/>
        </p:nvSpPr>
        <p:spPr>
          <a:xfrm>
            <a:off x="2667000" y="2743200"/>
            <a:ext cx="2590800" cy="584776"/>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empowers</a:t>
            </a:r>
            <a:endPar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TextBox 4"/>
          <p:cNvSpPr txBox="1"/>
          <p:nvPr/>
        </p:nvSpPr>
        <p:spPr>
          <a:xfrm>
            <a:off x="2667000" y="4191000"/>
            <a:ext cx="3048000" cy="584776"/>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commissions</a:t>
            </a:r>
            <a:endPar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078591"/>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2286000"/>
            <a:ext cx="7473058" cy="1722053"/>
          </a:xfrm>
          <a:prstGeom prst="rect">
            <a:avLst/>
          </a:prstGeom>
          <a:effectLst>
            <a:outerShdw blurRad="88900" dist="76200" dir="2700000" algn="tl" rotWithShape="0">
              <a:schemeClr val="tx1">
                <a:alpha val="50000"/>
              </a:schemeClr>
            </a:outerShdw>
          </a:effectLst>
        </p:spPr>
      </p:pic>
    </p:spTree>
    <p:extLst>
      <p:ext uri="{BB962C8B-B14F-4D97-AF65-F5344CB8AC3E}">
        <p14:creationId xmlns:p14="http://schemas.microsoft.com/office/powerpoint/2010/main" val="25310145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7772400" cy="1143000"/>
          </a:xfrm>
        </p:spPr>
        <p:txBody>
          <a:bodyPr/>
          <a:lstStyle/>
          <a:p>
            <a:pPr algn="l"/>
            <a:r>
              <a:rPr lang="en-US" sz="40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1:9-20</a:t>
            </a:r>
            <a:endParaRPr lang="en-US" sz="4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TextBox 4"/>
          <p:cNvSpPr txBox="1"/>
          <p:nvPr/>
        </p:nvSpPr>
        <p:spPr>
          <a:xfrm>
            <a:off x="914400" y="1143000"/>
            <a:ext cx="7315200" cy="3046988"/>
          </a:xfrm>
          <a:prstGeom prst="rect">
            <a:avLst/>
          </a:prstGeom>
          <a:noFill/>
        </p:spPr>
        <p:txBody>
          <a:bodyPr wrap="square" rtlCol="0">
            <a:spAutoFit/>
          </a:bodyPr>
          <a:lstStyle/>
          <a:p>
            <a:r>
              <a:rPr lang="en-US" sz="3200" baseline="300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9</a:t>
            </a:r>
            <a:r>
              <a:rPr lang="en-US" sz="3200" baseline="30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 John, your brother and partner in the tribulation and the kingdom and the patient endurance that are in Jesus, was on the island called Patmos on account of the word of God and the testimony of Jesus. </a:t>
            </a: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14400" y="1143000"/>
            <a:ext cx="7315200" cy="4031873"/>
          </a:xfrm>
          <a:prstGeom prst="rect">
            <a:avLst/>
          </a:prstGeom>
          <a:noFill/>
        </p:spPr>
        <p:txBody>
          <a:bodyPr wrap="square" rtlCol="0">
            <a:spAutoFit/>
          </a:bodyPr>
          <a:lstStyle/>
          <a:p>
            <a:r>
              <a:rPr lang="en-US" sz="3200" baseline="30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10 </a:t>
            </a: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 was in the Spirit on the Lord’s day, and I heard behind me a loud voice like a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trumpet </a:t>
            </a:r>
            <a:r>
              <a:rPr lang="en-US" sz="3200" baseline="30000" dirty="0" smtClean="0">
                <a:solidFill>
                  <a:schemeClr val="bg1"/>
                </a:solidFill>
                <a:effectLst>
                  <a:outerShdw blurRad="50800" dist="38100" dir="2700000" algn="tl" rotWithShape="0">
                    <a:prstClr val="black">
                      <a:alpha val="40000"/>
                    </a:prstClr>
                  </a:outerShdw>
                </a:effectLst>
                <a:latin typeface="Iowan Old Style Black"/>
                <a:cs typeface="Iowan Old Style Black"/>
              </a:rPr>
              <a:t>11</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saying, “Write what you see in a book and send it to the seven churches, to Ephesus and to Smyrna and to Pergamum and to Thyatira and to Sardis and to Philadelphia and to Laodicea.” </a:t>
            </a:r>
          </a:p>
        </p:txBody>
      </p:sp>
      <p:sp>
        <p:nvSpPr>
          <p:cNvPr id="6" name="Title 1"/>
          <p:cNvSpPr>
            <a:spLocks noGrp="1"/>
          </p:cNvSpPr>
          <p:nvPr>
            <p:ph type="title"/>
          </p:nvPr>
        </p:nvSpPr>
        <p:spPr>
          <a:xfrm>
            <a:off x="457200" y="76200"/>
            <a:ext cx="7772400" cy="1143000"/>
          </a:xfrm>
        </p:spPr>
        <p:txBody>
          <a:bodyPr/>
          <a:lstStyle/>
          <a:p>
            <a:pPr algn="l"/>
            <a:r>
              <a:rPr lang="en-US" sz="40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1:9-20</a:t>
            </a:r>
            <a:endParaRPr lang="en-US" sz="4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890504"/>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14400" y="1143000"/>
            <a:ext cx="7315200" cy="3539430"/>
          </a:xfrm>
          <a:prstGeom prst="rect">
            <a:avLst/>
          </a:prstGeom>
          <a:noFill/>
        </p:spPr>
        <p:txBody>
          <a:bodyPr wrap="square" rtlCol="0">
            <a:spAutoFit/>
          </a:bodyPr>
          <a:lstStyle/>
          <a:p>
            <a:r>
              <a:rPr lang="en-US" sz="3200" baseline="30000" dirty="0" smtClean="0">
                <a:solidFill>
                  <a:schemeClr val="bg1"/>
                </a:solidFill>
                <a:effectLst>
                  <a:outerShdw blurRad="50800" dist="38100" dir="2700000" algn="tl" rotWithShape="0">
                    <a:prstClr val="black">
                      <a:alpha val="40000"/>
                    </a:prstClr>
                  </a:outerShdw>
                </a:effectLst>
                <a:latin typeface="Iowan Old Style Black"/>
                <a:cs typeface="Iowan Old Style Black"/>
              </a:rPr>
              <a:t>12</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Then I turned to see the voice that was speaking to me, and on turning I saw seven golden lampstands, </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13 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and in the midst of the lampstands one like a son of man, clothed with a long robe and with a golden sash around his chest. </a:t>
            </a:r>
          </a:p>
        </p:txBody>
      </p:sp>
      <p:sp>
        <p:nvSpPr>
          <p:cNvPr id="6" name="Title 1"/>
          <p:cNvSpPr>
            <a:spLocks noGrp="1"/>
          </p:cNvSpPr>
          <p:nvPr>
            <p:ph type="title"/>
          </p:nvPr>
        </p:nvSpPr>
        <p:spPr>
          <a:xfrm>
            <a:off x="457200" y="76200"/>
            <a:ext cx="7772400" cy="1143000"/>
          </a:xfrm>
        </p:spPr>
        <p:txBody>
          <a:bodyPr/>
          <a:lstStyle/>
          <a:p>
            <a:pPr algn="l"/>
            <a:r>
              <a:rPr lang="en-US" sz="40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1:9-20</a:t>
            </a:r>
            <a:endParaRPr lang="en-US" sz="4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03690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14400" y="914400"/>
            <a:ext cx="7315200" cy="4524315"/>
          </a:xfrm>
          <a:prstGeom prst="rect">
            <a:avLst/>
          </a:prstGeom>
          <a:noFill/>
        </p:spPr>
        <p:txBody>
          <a:bodyPr wrap="square" rtlCol="0">
            <a:spAutoFit/>
          </a:bodyPr>
          <a:lstStyle/>
          <a:p>
            <a:r>
              <a:rPr lang="en-US" sz="3200" baseline="30000" dirty="0" smtClean="0">
                <a:solidFill>
                  <a:schemeClr val="bg1"/>
                </a:solidFill>
                <a:effectLst>
                  <a:outerShdw blurRad="50800" dist="38100" dir="2700000" algn="tl" rotWithShape="0">
                    <a:prstClr val="black">
                      <a:alpha val="40000"/>
                    </a:prstClr>
                  </a:outerShdw>
                </a:effectLst>
                <a:latin typeface="Iowan Old Style Black"/>
                <a:cs typeface="Iowan Old Style Black"/>
              </a:rPr>
              <a:t>14</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The hairs of his head were white, like white wool, like snow. His eyes were like a flame of fire, </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15 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his feet were like burnished bronze, refined in a furnace, and his voice was like the roar of many waters. </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16 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In his right hand he held seven stars, from his mouth came a sharp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two-edged sword, and his face was like the sun shining in full strength. </a:t>
            </a:r>
            <a:endPar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endParaRPr>
          </a:p>
        </p:txBody>
      </p:sp>
      <p:sp>
        <p:nvSpPr>
          <p:cNvPr id="6" name="Title 1"/>
          <p:cNvSpPr>
            <a:spLocks noGrp="1"/>
          </p:cNvSpPr>
          <p:nvPr>
            <p:ph type="title"/>
          </p:nvPr>
        </p:nvSpPr>
        <p:spPr>
          <a:xfrm>
            <a:off x="457200" y="76200"/>
            <a:ext cx="7772400" cy="1143000"/>
          </a:xfrm>
        </p:spPr>
        <p:txBody>
          <a:bodyPr/>
          <a:lstStyle/>
          <a:p>
            <a:pPr algn="l"/>
            <a:r>
              <a:rPr lang="en-US" sz="40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1:9-20</a:t>
            </a:r>
            <a:endParaRPr lang="en-US" sz="4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50703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14400" y="1143000"/>
            <a:ext cx="7315200" cy="3539430"/>
          </a:xfrm>
          <a:prstGeom prst="rect">
            <a:avLst/>
          </a:prstGeom>
          <a:noFill/>
        </p:spPr>
        <p:txBody>
          <a:bodyPr wrap="square" rtlCol="0">
            <a:spAutoFit/>
          </a:bodyPr>
          <a:lstStyle/>
          <a:p>
            <a:r>
              <a:rPr lang="en-US" sz="3200" baseline="30000" dirty="0" smtClean="0">
                <a:solidFill>
                  <a:schemeClr val="bg1"/>
                </a:solidFill>
                <a:effectLst>
                  <a:outerShdw blurRad="50800" dist="38100" dir="2700000" algn="tl" rotWithShape="0">
                    <a:prstClr val="black">
                      <a:alpha val="40000"/>
                    </a:prstClr>
                  </a:outerShdw>
                </a:effectLst>
                <a:latin typeface="Iowan Old Style Black"/>
                <a:cs typeface="Iowan Old Style Black"/>
              </a:rPr>
              <a:t>17</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When I saw him, I fell at his feet as though dead. But he laid his right hand on me, saying, “Fear not, I am the first and the last, </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18 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and the living one. I died, and behold I am alive forevermore, and I have the keys of Death and Hades. </a:t>
            </a:r>
          </a:p>
        </p:txBody>
      </p:sp>
      <p:sp>
        <p:nvSpPr>
          <p:cNvPr id="6" name="Title 1"/>
          <p:cNvSpPr>
            <a:spLocks noGrp="1"/>
          </p:cNvSpPr>
          <p:nvPr>
            <p:ph type="title"/>
          </p:nvPr>
        </p:nvSpPr>
        <p:spPr>
          <a:xfrm>
            <a:off x="457200" y="76200"/>
            <a:ext cx="7772400" cy="1143000"/>
          </a:xfrm>
        </p:spPr>
        <p:txBody>
          <a:bodyPr/>
          <a:lstStyle/>
          <a:p>
            <a:pPr algn="l"/>
            <a:r>
              <a:rPr lang="en-US" sz="40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1:9-20</a:t>
            </a:r>
            <a:endParaRPr lang="en-US" sz="4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07638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95865" y="1143000"/>
            <a:ext cx="7315200" cy="4524315"/>
          </a:xfrm>
          <a:prstGeom prst="rect">
            <a:avLst/>
          </a:prstGeom>
          <a:noFill/>
        </p:spPr>
        <p:txBody>
          <a:bodyPr wrap="square" rtlCol="0">
            <a:spAutoFit/>
          </a:bodyPr>
          <a:lstStyle/>
          <a:p>
            <a:r>
              <a:rPr lang="en-US" sz="3200" baseline="30000" dirty="0" smtClean="0">
                <a:solidFill>
                  <a:schemeClr val="bg1"/>
                </a:solidFill>
                <a:effectLst>
                  <a:outerShdw blurRad="50800" dist="38100" dir="2700000" algn="tl" rotWithShape="0">
                    <a:prstClr val="black">
                      <a:alpha val="40000"/>
                    </a:prstClr>
                  </a:outerShdw>
                </a:effectLst>
                <a:latin typeface="Iowan Old Style Black"/>
                <a:cs typeface="Iowan Old Style Black"/>
              </a:rPr>
              <a:t>19</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Write therefore the things that you have seen, those that are and those that are to take place after this. </a:t>
            </a:r>
            <a:r>
              <a:rPr lang="en-US" sz="3200" baseline="30000" dirty="0">
                <a:solidFill>
                  <a:schemeClr val="bg1"/>
                </a:solidFill>
                <a:effectLst>
                  <a:outerShdw blurRad="50800" dist="38100" dir="2700000" algn="tl" rotWithShape="0">
                    <a:prstClr val="black">
                      <a:alpha val="40000"/>
                    </a:prstClr>
                  </a:outerShdw>
                </a:effectLst>
                <a:latin typeface="Iowan Old Style Black"/>
                <a:cs typeface="Iowan Old Style Black"/>
              </a:rPr>
              <a:t>20 </a:t>
            </a:r>
            <a:r>
              <a:rPr lang="en-US" sz="3200" dirty="0">
                <a:solidFill>
                  <a:schemeClr val="bg1"/>
                </a:solidFill>
                <a:effectLst>
                  <a:outerShdw blurRad="50800" dist="38100" dir="2700000" algn="tl" rotWithShape="0">
                    <a:prstClr val="black">
                      <a:alpha val="40000"/>
                    </a:prstClr>
                  </a:outerShdw>
                </a:effectLst>
                <a:latin typeface="Iowan Old Style Black"/>
                <a:cs typeface="Iowan Old Style Black"/>
              </a:rPr>
              <a:t>As for the mystery of the seven stars that you saw in my right hand, and the seven golden lampstands, the seven stars are the angels of the seven churches, and the seven lampstands are the seven churches. </a:t>
            </a:r>
          </a:p>
        </p:txBody>
      </p:sp>
      <p:sp>
        <p:nvSpPr>
          <p:cNvPr id="6" name="Title 1"/>
          <p:cNvSpPr>
            <a:spLocks noGrp="1"/>
          </p:cNvSpPr>
          <p:nvPr>
            <p:ph type="title"/>
          </p:nvPr>
        </p:nvSpPr>
        <p:spPr>
          <a:xfrm>
            <a:off x="457200" y="76200"/>
            <a:ext cx="7772400" cy="1143000"/>
          </a:xfrm>
        </p:spPr>
        <p:txBody>
          <a:bodyPr/>
          <a:lstStyle/>
          <a:p>
            <a:pPr algn="l"/>
            <a:r>
              <a:rPr lang="en-US" sz="40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Revelation 1:9-20</a:t>
            </a:r>
            <a:endParaRPr lang="en-US" sz="4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55834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1371600" y="838200"/>
            <a:ext cx="7315200" cy="4343400"/>
          </a:xfrm>
        </p:spPr>
        <p:txBody>
          <a:bodyPr/>
          <a:lstStyle/>
          <a:p>
            <a:pPr algn="l"/>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Jesus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_______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His church.</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Jesus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__________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His church.</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r>
            <a:b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Jesus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_____________ </a:t>
            </a:r>
            <a:r>
              <a:rPr lang="en-US" sz="3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His church</a:t>
            </a:r>
            <a:endPar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 name="TextBox 1"/>
          <p:cNvSpPr txBox="1"/>
          <p:nvPr/>
        </p:nvSpPr>
        <p:spPr>
          <a:xfrm>
            <a:off x="2667000" y="1268848"/>
            <a:ext cx="1828800" cy="584776"/>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knows</a:t>
            </a:r>
            <a:endPar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3"/>
          <p:cNvSpPr txBox="1"/>
          <p:nvPr/>
        </p:nvSpPr>
        <p:spPr>
          <a:xfrm>
            <a:off x="2667000" y="2743200"/>
            <a:ext cx="2590800" cy="584776"/>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empowers</a:t>
            </a:r>
            <a:endPar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TextBox 4"/>
          <p:cNvSpPr txBox="1"/>
          <p:nvPr/>
        </p:nvSpPr>
        <p:spPr>
          <a:xfrm>
            <a:off x="2667000" y="4191000"/>
            <a:ext cx="3048000" cy="584776"/>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commissions</a:t>
            </a:r>
            <a:endParaRPr lang="en-US"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09718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990600" y="-457200"/>
            <a:ext cx="7086600" cy="6096000"/>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olden-lampstand.jpg"/>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838200" y="949642"/>
            <a:ext cx="7507487" cy="5198935"/>
          </a:xfrm>
          <a:prstGeom prst="rect">
            <a:avLst/>
          </a:prstGeom>
        </p:spPr>
      </p:pic>
    </p:spTree>
    <p:extLst>
      <p:ext uri="{BB962C8B-B14F-4D97-AF65-F5344CB8AC3E}">
        <p14:creationId xmlns:p14="http://schemas.microsoft.com/office/powerpoint/2010/main" val="2292203803"/>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40</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Revelation 1:9-20</vt:lpstr>
      <vt:lpstr>Revelation 1:9-20</vt:lpstr>
      <vt:lpstr>Revelation 1:9-20</vt:lpstr>
      <vt:lpstr>Revelation 1:9-20</vt:lpstr>
      <vt:lpstr>Revelation 1:9-20</vt:lpstr>
      <vt:lpstr>Revelation 1:9-20</vt:lpstr>
      <vt:lpstr>Jesus _______ His church.   Jesus __________ His church.   Jesus _____________ His church</vt:lpstr>
      <vt:lpstr>PowerPoint Presentation</vt:lpstr>
      <vt:lpstr>Jesus _______ His church.   Jesus __________ His church.   Jesus _____________ His church</vt:lpstr>
      <vt:lpstr>PowerPoint Presentation</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Mac</cp:lastModifiedBy>
  <cp:revision>42</cp:revision>
  <dcterms:created xsi:type="dcterms:W3CDTF">2011-11-04T03:21:55Z</dcterms:created>
  <dcterms:modified xsi:type="dcterms:W3CDTF">2016-04-12T05:30:42Z</dcterms:modified>
</cp:coreProperties>
</file>