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1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C7A7DF-399F-4C49-B824-5CE1D0647B12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E1BCA-9DF9-4659-B2D0-F51FBCD2D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89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0303D-0C5E-4B06-9C6E-3E633FDAC5A7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CEB66-0ECB-40A8-A06F-D4D664F4B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929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21106-BEB2-487A-BBD1-300A346D043E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1F502-245A-4B9A-93E0-76DCDA703D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5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2B72B-32F2-4668-AFA9-CDE12AC82B74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9738C-D14D-45E8-8339-0433F8FCA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01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55F4EE-5CA1-4134-8E4F-6E17D94E89DC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54ABF-CE8D-4E44-B846-ADCAD06D2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51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7F0DE-B4DB-4855-8426-B4CFD4757A47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0D30E-B401-45C3-A1D7-6F8975642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20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6529C-68C8-4A2E-AB79-765FDE94FDAF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D8EDF-BE3B-4AD3-9E5C-58696C539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18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1371B-487A-4A10-9611-E62581FA70C2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95D2F-E8FE-4C48-8D73-D971D108C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07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DE959-F441-42D7-878E-4F0233AEE870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53675-83D4-445E-8999-114DD00DD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92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96E3DD-FF7D-42B8-87B3-A26E5A715493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BC77-0983-4356-9EA4-FB9C06AB1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715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1BE54-2C29-433F-A7E4-E2EA0B6C4D18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BC754-4054-454B-BD81-5BBD7A97D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073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A2BB464-6C12-4B8C-9AFD-5201FE8687CD}" type="datetimeFigureOut">
              <a:rPr lang="en-US" altLang="en-US"/>
              <a:pPr/>
              <a:t>3/12/2016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E94D640-E1D1-41F5-856A-60CE7B9E8C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886200"/>
            <a:ext cx="6705600" cy="6858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ea typeface="+mn-ea"/>
                <a:cs typeface="Arial Black"/>
              </a:rPr>
              <a:t>I Want a Good Family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Arial Black"/>
              <a:ea typeface="+mn-ea"/>
              <a:cs typeface="Arial Black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/>
                <a:ea typeface="+mn-ea"/>
                <a:cs typeface="Arial Black"/>
              </a:rPr>
              <a:t>Ephesians 6:1-4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838200" y="10668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200" b="1" baseline="30000" dirty="0"/>
              <a:t>1</a:t>
            </a:r>
            <a:r>
              <a:rPr lang="en-US" altLang="en-US" sz="3200" b="1" dirty="0"/>
              <a:t>Children obey your parents in the Lord, for this is right.  </a:t>
            </a:r>
            <a:r>
              <a:rPr lang="en-US" altLang="en-US" sz="3200" b="1" baseline="30000" dirty="0"/>
              <a:t>2</a:t>
            </a:r>
            <a:r>
              <a:rPr lang="en-US" altLang="en-US" sz="3200" b="1" dirty="0"/>
              <a:t>”Honor your father and mother” (this is the first command with a promise), </a:t>
            </a:r>
            <a:r>
              <a:rPr lang="en-US" altLang="en-US" sz="3200" b="1" baseline="30000" dirty="0"/>
              <a:t>3</a:t>
            </a:r>
            <a:r>
              <a:rPr lang="en-US" altLang="en-US" sz="3200" b="1" dirty="0"/>
              <a:t>”that it may go well with you and that you may live long in the land.”  </a:t>
            </a:r>
            <a:r>
              <a:rPr lang="en-US" altLang="en-US" sz="3200" b="1" baseline="30000" dirty="0"/>
              <a:t>4</a:t>
            </a:r>
            <a:r>
              <a:rPr lang="en-US" altLang="en-US" sz="3200" b="1" dirty="0"/>
              <a:t>Fathers do not provoke your children to anger, but bring them up in the discipline and instruction of the Lord. </a:t>
            </a:r>
            <a:endParaRPr lang="en-US" altLang="en-US" sz="1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69620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We honor our parents because: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It is </a:t>
            </a:r>
            <a:r>
              <a:rPr lang="en-US" sz="3600" b="1" dirty="0" smtClean="0">
                <a:latin typeface="Arial" charset="0"/>
                <a:ea typeface="ＭＳ Ｐゴシック" charset="0"/>
                <a:cs typeface="Arial" charset="0"/>
              </a:rPr>
              <a:t>_____</a:t>
            </a:r>
            <a:endParaRPr lang="en-US" sz="3600" b="1" dirty="0">
              <a:latin typeface="Arial" charset="0"/>
              <a:ea typeface="ＭＳ Ｐゴシック" charset="0"/>
              <a:cs typeface="Arial" charset="0"/>
            </a:endParaRP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It is ___________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It is ____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09800" y="1981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 smtClean="0"/>
              <a:t>right</a:t>
            </a:r>
            <a:endParaRPr lang="en-US" altLang="en-US" sz="36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3087687"/>
            <a:ext cx="304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commanded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4191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best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696200" cy="443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We lead our children to lose heart by having: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Wrong ___________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Wrong _______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Wrong _________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43200" y="2554287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expectations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3621088"/>
            <a:ext cx="3048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motives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43200" y="4724400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messages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7696200" cy="3878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We lead our children by: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Shaping their _____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Shaping their ___</a:t>
            </a:r>
          </a:p>
          <a:p>
            <a:pPr marL="285750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en-US" sz="3600" b="1" dirty="0">
                <a:latin typeface="Arial" charset="0"/>
                <a:ea typeface="ＭＳ Ｐゴシック" charset="0"/>
                <a:cs typeface="Arial" charset="0"/>
              </a:rPr>
              <a:t>Shaping their ______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343400" y="1981200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lives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67200" y="3087687"/>
            <a:ext cx="304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will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3400" y="4191000"/>
            <a:ext cx="2667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600" b="1" dirty="0"/>
              <a:t>minds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89" y="2624394"/>
            <a:ext cx="7009821" cy="1609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130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PGothic</vt:lpstr>
      <vt:lpstr>Calibri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Mac</cp:lastModifiedBy>
  <cp:revision>9</cp:revision>
  <dcterms:created xsi:type="dcterms:W3CDTF">2012-03-23T03:29:18Z</dcterms:created>
  <dcterms:modified xsi:type="dcterms:W3CDTF">2016-03-13T04:01:46Z</dcterms:modified>
</cp:coreProperties>
</file>