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letter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1" d="100"/>
          <a:sy n="121" d="100"/>
        </p:scale>
        <p:origin x="-70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6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9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0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6616-5EA8-404E-A3B6-06343BB4B66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AE4-8B01-42F6-BED3-0948F4D4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" y="1966"/>
            <a:ext cx="547528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6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82"/>
            <a:ext cx="91440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9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66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2" y="1302736"/>
            <a:ext cx="12065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53" y="1302735"/>
            <a:ext cx="8715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25885"/>
            <a:ext cx="19446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09" y="2954363"/>
            <a:ext cx="9382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13" y="3368018"/>
            <a:ext cx="12922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95" y="4179941"/>
            <a:ext cx="17748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41" y="5003090"/>
            <a:ext cx="10731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2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4" y="1782667"/>
            <a:ext cx="5025432" cy="11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Letter Paper (8.5x11 in)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Mac</cp:lastModifiedBy>
  <cp:revision>7</cp:revision>
  <dcterms:created xsi:type="dcterms:W3CDTF">2016-01-04T01:53:50Z</dcterms:created>
  <dcterms:modified xsi:type="dcterms:W3CDTF">2016-01-13T07:16:42Z</dcterms:modified>
</cp:coreProperties>
</file>