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E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5" d="100"/>
          <a:sy n="135" d="100"/>
        </p:scale>
        <p:origin x="-88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3398A-1E95-42C9-B43D-A301DCA81D69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58FE2-581C-4492-BF87-C1441EF1F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64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8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3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1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1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4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3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9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8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0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2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3E56D-5C5C-4256-9E85-7876DE213D50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6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312738"/>
            <a:ext cx="9175750" cy="623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552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661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1865055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The book of the genealogy of Jesus Christ, the son of David, the son of Abraham</a:t>
            </a:r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  <a:endParaRPr lang="en-US" sz="4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019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Matthew 1:1</a:t>
            </a:r>
            <a:endParaRPr lang="en-US" sz="24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58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661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09750" y="1678745"/>
            <a:ext cx="5524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They are 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________</a:t>
            </a:r>
            <a:endParaRPr lang="en-US" sz="40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 </a:t>
            </a:r>
          </a:p>
          <a:p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 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They </a:t>
            </a: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found 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______</a:t>
            </a:r>
            <a:endParaRPr lang="en-US" sz="40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 </a:t>
            </a:r>
          </a:p>
          <a:p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 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They </a:t>
            </a: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are 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_______</a:t>
            </a:r>
            <a:endParaRPr lang="en-US" sz="40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1371600"/>
            <a:ext cx="228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enna Sue" pitchFamily="2" charset="0"/>
                <a:cs typeface="Arial" panose="020B0604020202020204" pitchFamily="34" charset="0"/>
              </a:rPr>
              <a:t>flawed</a:t>
            </a:r>
            <a:endParaRPr lang="en-US" sz="8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enna Sue" pitchFamily="2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2590800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enna Sue" pitchFamily="2" charset="0"/>
                <a:cs typeface="Arial" panose="020B0604020202020204" pitchFamily="34" charset="0"/>
              </a:rPr>
              <a:t>favor</a:t>
            </a:r>
            <a:endParaRPr lang="en-US" sz="8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enna Sue" pitchFamily="2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810000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enna Sue" pitchFamily="2" charset="0"/>
                <a:cs typeface="Arial" panose="020B0604020202020204" pitchFamily="34" charset="0"/>
              </a:rPr>
              <a:t>family</a:t>
            </a:r>
            <a:endParaRPr lang="en-US" sz="8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enna Sue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34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1981200"/>
            <a:ext cx="9144000" cy="28194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661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90800"/>
            <a:ext cx="7391400" cy="144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64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27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9</cp:revision>
  <dcterms:created xsi:type="dcterms:W3CDTF">2015-11-24T15:42:44Z</dcterms:created>
  <dcterms:modified xsi:type="dcterms:W3CDTF">2015-11-28T17:24:32Z</dcterms:modified>
</cp:coreProperties>
</file>