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88" r:id="rId3"/>
    <p:sldId id="395" r:id="rId4"/>
    <p:sldId id="399" r:id="rId5"/>
    <p:sldId id="260" r:id="rId6"/>
    <p:sldId id="310" r:id="rId7"/>
    <p:sldId id="374" r:id="rId8"/>
    <p:sldId id="372" r:id="rId9"/>
    <p:sldId id="373" r:id="rId10"/>
    <p:sldId id="375" r:id="rId11"/>
    <p:sldId id="385" r:id="rId12"/>
    <p:sldId id="393" r:id="rId13"/>
    <p:sldId id="400" r:id="rId14"/>
    <p:sldId id="401" r:id="rId15"/>
    <p:sldId id="402" r:id="rId16"/>
    <p:sldId id="403" r:id="rId17"/>
    <p:sldId id="404" r:id="rId18"/>
    <p:sldId id="3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>
        <p:scale>
          <a:sx n="120" d="100"/>
          <a:sy n="120" d="100"/>
        </p:scale>
        <p:origin x="-69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572B-62FC-475D-92C2-2E046817CA4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Karl Verkade - Ambient Pad Bases - 01 F Pad Ba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502"/>
                  <p14:fade in="25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2628900"/>
            <a:ext cx="19812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  <p:sndAc>
          <p:endSnd/>
        </p:sndAc>
      </p:transition>
    </mc:Choice>
    <mc:Fallback xmlns="">
      <p:transition spd="slow" advClick="0" advTm="0">
        <p:fade thruBlk="1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4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2286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39256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2280416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grief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39256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fears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566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67" b="11197"/>
          <a:stretch/>
        </p:blipFill>
        <p:spPr bwMode="auto">
          <a:xfrm>
            <a:off x="-2" y="-1"/>
            <a:ext cx="914400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88"/>
            <a:ext cx="914400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Mac\Documents\Graphics\Copyrighted_Image_Reuse_Prohibited_340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400177" y="-1400174"/>
            <a:ext cx="63436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416" r="3906" b="106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99" b="546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</p:transition>
    </mc:Choice>
    <mc:Fallback xmlns="">
      <p:transition spd="slow" advClick="0" advTm="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Defused" panose="02000800000000020004" pitchFamily="2" charset="0"/>
              </a:rPr>
              <a:t>LIVING </a:t>
            </a:r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FAITH</a:t>
            </a:r>
            <a:r>
              <a:rPr lang="en-US" sz="6000" dirty="0" smtClean="0">
                <a:latin typeface="Defused" panose="02000800000000020004" pitchFamily="2" charset="0"/>
              </a:rPr>
              <a:t>FUL</a:t>
            </a:r>
            <a:endParaRPr lang="en-US" sz="6000" dirty="0"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Defused" panose="02000800000000020004" pitchFamily="2" charset="0"/>
              </a:rPr>
              <a:t>IN TROUBLED TIMES</a:t>
            </a:r>
            <a:endParaRPr lang="en-US" sz="48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4557</TotalTime>
  <Words>19</Words>
  <Application>Microsoft Office PowerPoint</Application>
  <PresentationFormat>On-screen Show (4:3)</PresentationFormat>
  <Paragraphs>10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Mac</cp:lastModifiedBy>
  <cp:revision>90</cp:revision>
  <dcterms:created xsi:type="dcterms:W3CDTF">2015-03-11T18:47:51Z</dcterms:created>
  <dcterms:modified xsi:type="dcterms:W3CDTF">2015-05-28T04:46:56Z</dcterms:modified>
</cp:coreProperties>
</file>