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390" r:id="rId3"/>
    <p:sldId id="260" r:id="rId4"/>
    <p:sldId id="299" r:id="rId5"/>
    <p:sldId id="346" r:id="rId6"/>
    <p:sldId id="329" r:id="rId7"/>
    <p:sldId id="310" r:id="rId8"/>
    <p:sldId id="298" r:id="rId9"/>
    <p:sldId id="340" r:id="rId10"/>
    <p:sldId id="388" r:id="rId11"/>
    <p:sldId id="389" r:id="rId12"/>
    <p:sldId id="334" r:id="rId13"/>
    <p:sldId id="341" r:id="rId14"/>
    <p:sldId id="374" r:id="rId15"/>
    <p:sldId id="372" r:id="rId16"/>
    <p:sldId id="373" r:id="rId17"/>
    <p:sldId id="375" r:id="rId18"/>
    <p:sldId id="38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6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81" autoAdjust="0"/>
  </p:normalViewPr>
  <p:slideViewPr>
    <p:cSldViewPr>
      <p:cViewPr>
        <p:scale>
          <a:sx n="106" d="100"/>
          <a:sy n="106" d="100"/>
        </p:scale>
        <p:origin x="-1080" y="-5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0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3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5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5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9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9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C572B-62FC-475D-92C2-2E046817CA43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6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Karl Verkade - Ambient Pad Bases - 01 F Pad Bas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6502"/>
                  <p14:fade in="250"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81400" y="2628900"/>
            <a:ext cx="19812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5" r="13855"/>
          <a:stretch/>
        </p:blipFill>
        <p:spPr bwMode="auto">
          <a:xfrm>
            <a:off x="0" y="-18927"/>
            <a:ext cx="9144000" cy="689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73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2" r="1135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55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" r="10202"/>
          <a:stretch/>
        </p:blipFill>
        <p:spPr bwMode="auto">
          <a:xfrm>
            <a:off x="0" y="0"/>
            <a:ext cx="9144000" cy="688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3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78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3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75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fade thruBlk="1"/>
      </p:transition>
    </mc:Choice>
    <mc:Fallback xmlns="">
      <p:transition spd="slow" advClick="0" advTm="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9183"/>
            <a:ext cx="9144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09350" y="2667000"/>
            <a:ext cx="8125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Defused" panose="02000800000000020004" pitchFamily="2" charset="0"/>
              </a:rPr>
              <a:t>LIVING FAITHFUL</a:t>
            </a:r>
            <a:endParaRPr lang="en-US" sz="6000" dirty="0">
              <a:solidFill>
                <a:schemeClr val="bg1"/>
              </a:solidFill>
              <a:latin typeface="Defused" panose="02000800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044" y="3352800"/>
            <a:ext cx="8109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latin typeface="Defused" panose="02000800000000020004" pitchFamily="2" charset="0"/>
              </a:rPr>
              <a:t>IN TROUBLED TIMES</a:t>
            </a:r>
            <a:endParaRPr lang="en-US" sz="4800" dirty="0">
              <a:latin typeface="Defused" panose="020008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58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9183"/>
            <a:ext cx="9144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09350" y="2667000"/>
            <a:ext cx="8125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latin typeface="Defused" panose="02000800000000020004" pitchFamily="2" charset="0"/>
              </a:rPr>
              <a:t>LIVING </a:t>
            </a:r>
            <a:r>
              <a:rPr lang="en-US" sz="6000" dirty="0" smtClean="0">
                <a:solidFill>
                  <a:schemeClr val="bg1"/>
                </a:solidFill>
                <a:latin typeface="Defused" panose="02000800000000020004" pitchFamily="2" charset="0"/>
              </a:rPr>
              <a:t>FAITH</a:t>
            </a:r>
            <a:r>
              <a:rPr lang="en-US" sz="6000" dirty="0" smtClean="0">
                <a:latin typeface="Defused" panose="02000800000000020004" pitchFamily="2" charset="0"/>
              </a:rPr>
              <a:t>FUL</a:t>
            </a:r>
            <a:endParaRPr lang="en-US" sz="6000" dirty="0">
              <a:latin typeface="Defused" panose="02000800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044" y="3352800"/>
            <a:ext cx="8109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Defused" panose="02000800000000020004" pitchFamily="2" charset="0"/>
              </a:rPr>
              <a:t>IN TROUBLED TIMES</a:t>
            </a:r>
            <a:endParaRPr lang="en-US" sz="4800" dirty="0">
              <a:solidFill>
                <a:schemeClr val="bg1"/>
              </a:solidFill>
              <a:latin typeface="Defused" panose="020008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25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fade thruBlk="1"/>
        <p:sndAc>
          <p:endSnd/>
        </p:sndAc>
      </p:transition>
    </mc:Choice>
    <mc:Fallback xmlns="">
      <p:transition spd="slow" advClick="0" advTm="0">
        <p:fade thruBlk="1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9183"/>
            <a:ext cx="9144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09350" y="2667000"/>
            <a:ext cx="8125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Defused" panose="02000800000000020004" pitchFamily="2" charset="0"/>
              </a:rPr>
              <a:t>LIVING FAITHFUL</a:t>
            </a:r>
            <a:endParaRPr lang="en-US" sz="6000" dirty="0">
              <a:solidFill>
                <a:schemeClr val="bg1"/>
              </a:solidFill>
              <a:latin typeface="Defused" panose="02000800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044" y="3352800"/>
            <a:ext cx="8109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latin typeface="Defused" panose="02000800000000020004" pitchFamily="2" charset="0"/>
              </a:rPr>
              <a:t>IN TROUBLED TIMES</a:t>
            </a:r>
            <a:endParaRPr lang="en-US" sz="4800" dirty="0">
              <a:latin typeface="Defused" panose="020008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58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67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blog.affinityhealth.org/wp-content/uploads/2011/08/Helping-Han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" r="3075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57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34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5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84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78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77564" y="1981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6829" y="1990165"/>
            <a:ext cx="2452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express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0" y="3068313"/>
            <a:ext cx="1479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love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29878" y="4174582"/>
            <a:ext cx="3042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importance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38400" y="19812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actions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19812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perform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4400" y="31242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selves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400" y="41910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92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38400" y="1981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truth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198119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share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27892" y="3087469"/>
            <a:ext cx="1730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1600" y="41910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sovereignty</a:t>
            </a:r>
            <a:endParaRPr lang="en-US" sz="3600" b="1" dirty="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94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86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" y="566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0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2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58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70" r="3125" b="-70"/>
          <a:stretch/>
        </p:blipFill>
        <p:spPr bwMode="auto">
          <a:xfrm>
            <a:off x="0" y="-40639"/>
            <a:ext cx="9144000" cy="689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6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7" r="17253"/>
          <a:stretch/>
        </p:blipFill>
        <p:spPr bwMode="auto">
          <a:xfrm>
            <a:off x="-1" y="-40990"/>
            <a:ext cx="9144001" cy="689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3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" y="0"/>
            <a:ext cx="91557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6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50" y="0"/>
            <a:ext cx="9167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6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5"/>
          <a:stretch/>
        </p:blipFill>
        <p:spPr bwMode="auto">
          <a:xfrm>
            <a:off x="0" y="0"/>
            <a:ext cx="9144000" cy="689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99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785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3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3077</TotalTime>
  <Words>27</Words>
  <Application>Microsoft Office PowerPoint</Application>
  <PresentationFormat>On-screen Show (4:3)</PresentationFormat>
  <Paragraphs>18</Paragraphs>
  <Slides>28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Mac</cp:lastModifiedBy>
  <cp:revision>70</cp:revision>
  <dcterms:created xsi:type="dcterms:W3CDTF">2015-03-11T18:47:51Z</dcterms:created>
  <dcterms:modified xsi:type="dcterms:W3CDTF">2015-05-07T16:30:01Z</dcterms:modified>
</cp:coreProperties>
</file>